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1" r:id="rId3"/>
    <p:sldId id="258" r:id="rId4"/>
    <p:sldId id="256" r:id="rId5"/>
    <p:sldId id="272" r:id="rId6"/>
    <p:sldId id="273" r:id="rId7"/>
    <p:sldId id="281" r:id="rId8"/>
    <p:sldId id="274" r:id="rId9"/>
    <p:sldId id="283" r:id="rId10"/>
    <p:sldId id="284" r:id="rId11"/>
    <p:sldId id="290" r:id="rId12"/>
    <p:sldId id="285" r:id="rId13"/>
    <p:sldId id="286" r:id="rId14"/>
    <p:sldId id="298" r:id="rId15"/>
    <p:sldId id="299" r:id="rId16"/>
    <p:sldId id="300" r:id="rId17"/>
    <p:sldId id="301" r:id="rId18"/>
    <p:sldId id="302" r:id="rId19"/>
    <p:sldId id="293" r:id="rId20"/>
    <p:sldId id="294" r:id="rId21"/>
    <p:sldId id="296" r:id="rId22"/>
    <p:sldId id="295" r:id="rId23"/>
    <p:sldId id="297" r:id="rId24"/>
    <p:sldId id="282" r:id="rId25"/>
    <p:sldId id="278" r:id="rId26"/>
    <p:sldId id="279" r:id="rId27"/>
    <p:sldId id="280" r:id="rId28"/>
    <p:sldId id="270" r:id="rId29"/>
  </p:sldIdLst>
  <p:sldSz cx="12192000" cy="6858000"/>
  <p:notesSz cx="6858000" cy="9144000"/>
  <p:embeddedFontLst>
    <p:embeddedFont>
      <p:font typeface="나눔고딕 ExtraBold" panose="020B0600000101010101" charset="-127"/>
      <p:bold r:id="rId30"/>
    </p:embeddedFont>
    <p:embeddedFont>
      <p:font typeface="나눔바른고딕OTF" panose="020B0600000101010101" charset="-127"/>
      <p:bold r:id="rId31"/>
    </p:embeddedFont>
    <p:embeddedFont>
      <p:font typeface="나눔고딕" panose="020D0604000000000000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21885-181D-4043-9CBB-CAAC7DF44F5C}" v="81" dt="2024-12-11T06:41:57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90" autoAdjust="0"/>
    <p:restoredTop sz="94660"/>
  </p:normalViewPr>
  <p:slideViewPr>
    <p:cSldViewPr snapToGrid="0">
      <p:cViewPr varScale="1">
        <p:scale>
          <a:sx n="49" d="100"/>
          <a:sy n="49" d="100"/>
        </p:scale>
        <p:origin x="64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훈" userId="87ba7ce0-a891-417c-9093-c9c867f0f116" providerId="ADAL" clId="{3D817670-0121-4787-8B98-8F19230C69E5}"/>
    <pc:docChg chg="undo redo custSel addSld delSld modSld sldOrd">
      <pc:chgData name="이승훈" userId="87ba7ce0-a891-417c-9093-c9c867f0f116" providerId="ADAL" clId="{3D817670-0121-4787-8B98-8F19230C69E5}" dt="2024-12-11T15:26:10.119" v="10249"/>
      <pc:docMkLst>
        <pc:docMk/>
      </pc:docMkLst>
      <pc:sldChg chg="addSp delSp modSp mod modTransition">
        <pc:chgData name="이승훈" userId="87ba7ce0-a891-417c-9093-c9c867f0f116" providerId="ADAL" clId="{3D817670-0121-4787-8B98-8F19230C69E5}" dt="2024-12-09T15:23:59.611" v="1463"/>
        <pc:sldMkLst>
          <pc:docMk/>
          <pc:sldMk cId="2471341580" sldId="256"/>
        </pc:sldMkLst>
        <pc:spChg chg="add mod">
          <ac:chgData name="이승훈" userId="87ba7ce0-a891-417c-9093-c9c867f0f116" providerId="ADAL" clId="{3D817670-0121-4787-8B98-8F19230C69E5}" dt="2024-12-09T15:22:14.079" v="1424" actId="1076"/>
          <ac:spMkLst>
            <pc:docMk/>
            <pc:sldMk cId="2471341580" sldId="256"/>
            <ac:spMk id="2" creationId="{5A30DF09-ED93-4D57-758A-31DE75CF3076}"/>
          </ac:spMkLst>
        </pc:spChg>
        <pc:spChg chg="add mod">
          <ac:chgData name="이승훈" userId="87ba7ce0-a891-417c-9093-c9c867f0f116" providerId="ADAL" clId="{3D817670-0121-4787-8B98-8F19230C69E5}" dt="2024-12-09T15:22:23.914" v="1425" actId="1076"/>
          <ac:spMkLst>
            <pc:docMk/>
            <pc:sldMk cId="2471341580" sldId="256"/>
            <ac:spMk id="3" creationId="{A3B8B1EA-98E9-CB99-0B48-767DDD8E0602}"/>
          </ac:spMkLst>
        </pc:spChg>
        <pc:spChg chg="add mod">
          <ac:chgData name="이승훈" userId="87ba7ce0-a891-417c-9093-c9c867f0f116" providerId="ADAL" clId="{3D817670-0121-4787-8B98-8F19230C69E5}" dt="2024-12-09T15:22:23.914" v="1425" actId="1076"/>
          <ac:spMkLst>
            <pc:docMk/>
            <pc:sldMk cId="2471341580" sldId="256"/>
            <ac:spMk id="4" creationId="{74AD18B0-2DBD-564A-7388-54F029368804}"/>
          </ac:spMkLst>
        </pc:spChg>
        <pc:spChg chg="mod">
          <ac:chgData name="이승훈" userId="87ba7ce0-a891-417c-9093-c9c867f0f116" providerId="ADAL" clId="{3D817670-0121-4787-8B98-8F19230C69E5}" dt="2024-12-09T14:59:40.557" v="610" actId="1076"/>
          <ac:spMkLst>
            <pc:docMk/>
            <pc:sldMk cId="2471341580" sldId="256"/>
            <ac:spMk id="6" creationId="{00000000-0000-0000-0000-000000000000}"/>
          </ac:spMkLst>
        </pc:spChg>
        <pc:spChg chg="mod">
          <ac:chgData name="이승훈" userId="87ba7ce0-a891-417c-9093-c9c867f0f116" providerId="ADAL" clId="{3D817670-0121-4787-8B98-8F19230C69E5}" dt="2024-12-09T14:59:40.557" v="610" actId="1076"/>
          <ac:spMkLst>
            <pc:docMk/>
            <pc:sldMk cId="2471341580" sldId="256"/>
            <ac:spMk id="7" creationId="{00000000-0000-0000-0000-000000000000}"/>
          </ac:spMkLst>
        </pc:spChg>
        <pc:spChg chg="add mod">
          <ac:chgData name="이승훈" userId="87ba7ce0-a891-417c-9093-c9c867f0f116" providerId="ADAL" clId="{3D817670-0121-4787-8B98-8F19230C69E5}" dt="2024-12-09T15:22:23.914" v="1425" actId="1076"/>
          <ac:spMkLst>
            <pc:docMk/>
            <pc:sldMk cId="2471341580" sldId="256"/>
            <ac:spMk id="8" creationId="{36BFE43B-B4DA-2A8B-E8A3-7B115FAC24CA}"/>
          </ac:spMkLst>
        </pc:spChg>
        <pc:spChg chg="add del mod">
          <ac:chgData name="이승훈" userId="87ba7ce0-a891-417c-9093-c9c867f0f116" providerId="ADAL" clId="{3D817670-0121-4787-8B98-8F19230C69E5}" dt="2024-12-09T14:59:40.557" v="610" actId="1076"/>
          <ac:spMkLst>
            <pc:docMk/>
            <pc:sldMk cId="2471341580" sldId="256"/>
            <ac:spMk id="9" creationId="{00000000-0000-0000-0000-000000000000}"/>
          </ac:spMkLst>
        </pc:spChg>
        <pc:spChg chg="add mod">
          <ac:chgData name="이승훈" userId="87ba7ce0-a891-417c-9093-c9c867f0f116" providerId="ADAL" clId="{3D817670-0121-4787-8B98-8F19230C69E5}" dt="2024-12-09T15:22:23.914" v="1425" actId="1076"/>
          <ac:spMkLst>
            <pc:docMk/>
            <pc:sldMk cId="2471341580" sldId="256"/>
            <ac:spMk id="10" creationId="{A839D86F-ECB1-1BF5-C368-2196EB797ED1}"/>
          </ac:spMkLst>
        </pc:spChg>
        <pc:spChg chg="mod">
          <ac:chgData name="이승훈" userId="87ba7ce0-a891-417c-9093-c9c867f0f116" providerId="ADAL" clId="{3D817670-0121-4787-8B98-8F19230C69E5}" dt="2024-12-09T14:59:40.557" v="610" actId="1076"/>
          <ac:spMkLst>
            <pc:docMk/>
            <pc:sldMk cId="2471341580" sldId="256"/>
            <ac:spMk id="11" creationId="{00000000-0000-0000-0000-000000000000}"/>
          </ac:spMkLst>
        </pc:spChg>
        <pc:spChg chg="add mod">
          <ac:chgData name="이승훈" userId="87ba7ce0-a891-417c-9093-c9c867f0f116" providerId="ADAL" clId="{3D817670-0121-4787-8B98-8F19230C69E5}" dt="2024-12-09T15:22:26.687" v="1426" actId="1076"/>
          <ac:spMkLst>
            <pc:docMk/>
            <pc:sldMk cId="2471341580" sldId="256"/>
            <ac:spMk id="13" creationId="{6F2443C9-E71F-9C7B-47BE-7BBFEF895E49}"/>
          </ac:spMkLst>
        </pc:spChg>
        <pc:picChg chg="add mod">
          <ac:chgData name="이승훈" userId="87ba7ce0-a891-417c-9093-c9c867f0f116" providerId="ADAL" clId="{3D817670-0121-4787-8B98-8F19230C69E5}" dt="2024-12-09T15:11:25.587" v="1147" actId="1076"/>
          <ac:picMkLst>
            <pc:docMk/>
            <pc:sldMk cId="2471341580" sldId="256"/>
            <ac:picMk id="17" creationId="{FBBC06CF-677F-37BC-64B0-E9497F6EE016}"/>
          </ac:picMkLst>
        </pc:picChg>
        <pc:picChg chg="add mod">
          <ac:chgData name="이승훈" userId="87ba7ce0-a891-417c-9093-c9c867f0f116" providerId="ADAL" clId="{3D817670-0121-4787-8B98-8F19230C69E5}" dt="2024-12-09T15:11:37.112" v="1148" actId="207"/>
          <ac:picMkLst>
            <pc:docMk/>
            <pc:sldMk cId="2471341580" sldId="256"/>
            <ac:picMk id="19" creationId="{63B886B0-ECB5-41FB-22D0-25881B405278}"/>
          </ac:picMkLst>
        </pc:picChg>
        <pc:picChg chg="add mod">
          <ac:chgData name="이승훈" userId="87ba7ce0-a891-417c-9093-c9c867f0f116" providerId="ADAL" clId="{3D817670-0121-4787-8B98-8F19230C69E5}" dt="2024-12-09T15:11:37.112" v="1148" actId="207"/>
          <ac:picMkLst>
            <pc:docMk/>
            <pc:sldMk cId="2471341580" sldId="256"/>
            <ac:picMk id="21" creationId="{38A3A0C6-AC6C-10AC-BA59-D81A743B04EA}"/>
          </ac:picMkLst>
        </pc:picChg>
      </pc:sldChg>
      <pc:sldChg chg="modSp add mod modTransition">
        <pc:chgData name="이승훈" userId="87ba7ce0-a891-417c-9093-c9c867f0f116" providerId="ADAL" clId="{3D817670-0121-4787-8B98-8F19230C69E5}" dt="2024-12-11T15:26:10.119" v="10249"/>
        <pc:sldMkLst>
          <pc:docMk/>
          <pc:sldMk cId="1437291536" sldId="258"/>
        </pc:sldMkLst>
        <pc:spChg chg="mod">
          <ac:chgData name="이승훈" userId="87ba7ce0-a891-417c-9093-c9c867f0f116" providerId="ADAL" clId="{3D817670-0121-4787-8B98-8F19230C69E5}" dt="2024-12-10T10:42:45.557" v="4678" actId="207"/>
          <ac:spMkLst>
            <pc:docMk/>
            <pc:sldMk cId="1437291536" sldId="258"/>
            <ac:spMk id="7" creationId="{BFB742AF-8DE1-4801-BAAB-FF7C033D40F3}"/>
          </ac:spMkLst>
        </pc:spChg>
        <pc:spChg chg="mod">
          <ac:chgData name="이승훈" userId="87ba7ce0-a891-417c-9093-c9c867f0f116" providerId="ADAL" clId="{3D817670-0121-4787-8B98-8F19230C69E5}" dt="2024-12-10T10:27:52.905" v="2924" actId="1076"/>
          <ac:spMkLst>
            <pc:docMk/>
            <pc:sldMk cId="1437291536" sldId="258"/>
            <ac:spMk id="9" creationId="{E9B29B74-5530-431A-9A1D-6C360E5E40A6}"/>
          </ac:spMkLst>
        </pc:spChg>
        <pc:picChg chg="mod">
          <ac:chgData name="이승훈" userId="87ba7ce0-a891-417c-9093-c9c867f0f116" providerId="ADAL" clId="{3D817670-0121-4787-8B98-8F19230C69E5}" dt="2024-12-09T10:52:31.044" v="89"/>
          <ac:picMkLst>
            <pc:docMk/>
            <pc:sldMk cId="1437291536" sldId="258"/>
            <ac:picMk id="3" creationId="{331F6F75-B221-4061-B962-758F7C3BEBFF}"/>
          </ac:picMkLst>
        </pc:picChg>
      </pc:sldChg>
      <pc:sldChg chg="modSp mod modTransition">
        <pc:chgData name="이승훈" userId="87ba7ce0-a891-417c-9093-c9c867f0f116" providerId="ADAL" clId="{3D817670-0121-4787-8B98-8F19230C69E5}" dt="2024-12-09T15:22:53.430" v="1454"/>
        <pc:sldMkLst>
          <pc:docMk/>
          <pc:sldMk cId="494463987" sldId="260"/>
        </pc:sldMkLst>
        <pc:spChg chg="mod">
          <ac:chgData name="이승훈" userId="87ba7ce0-a891-417c-9093-c9c867f0f116" providerId="ADAL" clId="{3D817670-0121-4787-8B98-8F19230C69E5}" dt="2024-12-09T10:59:18.716" v="95" actId="2711"/>
          <ac:spMkLst>
            <pc:docMk/>
            <pc:sldMk cId="494463987" sldId="260"/>
            <ac:spMk id="6" creationId="{00000000-0000-0000-0000-000000000000}"/>
          </ac:spMkLst>
        </pc:spChg>
        <pc:spChg chg="mod">
          <ac:chgData name="이승훈" userId="87ba7ce0-a891-417c-9093-c9c867f0f116" providerId="ADAL" clId="{3D817670-0121-4787-8B98-8F19230C69E5}" dt="2024-12-09T10:59:05.437" v="94" actId="113"/>
          <ac:spMkLst>
            <pc:docMk/>
            <pc:sldMk cId="494463987" sldId="260"/>
            <ac:spMk id="7" creationId="{00000000-0000-0000-0000-000000000000}"/>
          </ac:spMkLst>
        </pc:spChg>
      </pc:sldChg>
      <pc:sldChg chg="modSp mod modTransition">
        <pc:chgData name="이승훈" userId="87ba7ce0-a891-417c-9093-c9c867f0f116" providerId="ADAL" clId="{3D817670-0121-4787-8B98-8F19230C69E5}" dt="2024-12-11T14:01:50.549" v="7400" actId="20577"/>
        <pc:sldMkLst>
          <pc:docMk/>
          <pc:sldMk cId="283076917" sldId="261"/>
        </pc:sldMkLst>
        <pc:spChg chg="mod">
          <ac:chgData name="이승훈" userId="87ba7ce0-a891-417c-9093-c9c867f0f116" providerId="ADAL" clId="{3D817670-0121-4787-8B98-8F19230C69E5}" dt="2024-12-09T11:00:38.450" v="101" actId="2711"/>
          <ac:spMkLst>
            <pc:docMk/>
            <pc:sldMk cId="283076917" sldId="261"/>
            <ac:spMk id="13" creationId="{2158884A-AE79-930F-F11A-B98BE959BEB1}"/>
          </ac:spMkLst>
        </pc:spChg>
        <pc:spChg chg="mod">
          <ac:chgData name="이승훈" userId="87ba7ce0-a891-417c-9093-c9c867f0f116" providerId="ADAL" clId="{3D817670-0121-4787-8B98-8F19230C69E5}" dt="2024-12-09T11:00:38.450" v="101" actId="2711"/>
          <ac:spMkLst>
            <pc:docMk/>
            <pc:sldMk cId="283076917" sldId="261"/>
            <ac:spMk id="16" creationId="{1EF2D667-6F27-0B7C-FC3F-DA4BAA98609D}"/>
          </ac:spMkLst>
        </pc:spChg>
        <pc:spChg chg="mod">
          <ac:chgData name="이승훈" userId="87ba7ce0-a891-417c-9093-c9c867f0f116" providerId="ADAL" clId="{3D817670-0121-4787-8B98-8F19230C69E5}" dt="2024-12-09T11:00:38.450" v="101" actId="2711"/>
          <ac:spMkLst>
            <pc:docMk/>
            <pc:sldMk cId="283076917" sldId="261"/>
            <ac:spMk id="23" creationId="{00000000-0000-0000-0000-000000000000}"/>
          </ac:spMkLst>
        </pc:spChg>
        <pc:spChg chg="mod">
          <ac:chgData name="이승훈" userId="87ba7ce0-a891-417c-9093-c9c867f0f116" providerId="ADAL" clId="{3D817670-0121-4787-8B98-8F19230C69E5}" dt="2024-12-09T16:09:25.527" v="2179" actId="20577"/>
          <ac:spMkLst>
            <pc:docMk/>
            <pc:sldMk cId="283076917" sldId="261"/>
            <ac:spMk id="27" creationId="{23E8C808-6F70-6985-460D-11CAFEC80B76}"/>
          </ac:spMkLst>
        </pc:spChg>
        <pc:spChg chg="mod">
          <ac:chgData name="이승훈" userId="87ba7ce0-a891-417c-9093-c9c867f0f116" providerId="ADAL" clId="{3D817670-0121-4787-8B98-8F19230C69E5}" dt="2024-12-11T14:01:50.549" v="7400" actId="20577"/>
          <ac:spMkLst>
            <pc:docMk/>
            <pc:sldMk cId="283076917" sldId="261"/>
            <ac:spMk id="28" creationId="{402B8230-364F-600B-C62A-33EA0025A106}"/>
          </ac:spMkLst>
        </pc:spChg>
        <pc:grpChg chg="mod">
          <ac:chgData name="이승훈" userId="87ba7ce0-a891-417c-9093-c9c867f0f116" providerId="ADAL" clId="{3D817670-0121-4787-8B98-8F19230C69E5}" dt="2024-12-09T11:00:25.197" v="100" actId="1076"/>
          <ac:grpSpMkLst>
            <pc:docMk/>
            <pc:sldMk cId="283076917" sldId="261"/>
            <ac:grpSpMk id="2" creationId="{00000000-0000-0000-0000-000000000000}"/>
          </ac:grpSpMkLst>
        </pc:grpChg>
        <pc:grpChg chg="mod">
          <ac:chgData name="이승훈" userId="87ba7ce0-a891-417c-9093-c9c867f0f116" providerId="ADAL" clId="{3D817670-0121-4787-8B98-8F19230C69E5}" dt="2024-12-09T11:00:25.197" v="100" actId="1076"/>
          <ac:grpSpMkLst>
            <pc:docMk/>
            <pc:sldMk cId="283076917" sldId="261"/>
            <ac:grpSpMk id="12" creationId="{0EA7F868-61B3-69B1-2C09-C2E5771D7040}"/>
          </ac:grpSpMkLst>
        </pc:grpChg>
        <pc:grpChg chg="mod">
          <ac:chgData name="이승훈" userId="87ba7ce0-a891-417c-9093-c9c867f0f116" providerId="ADAL" clId="{3D817670-0121-4787-8B98-8F19230C69E5}" dt="2024-12-09T11:00:43.305" v="102" actId="1076"/>
          <ac:grpSpMkLst>
            <pc:docMk/>
            <pc:sldMk cId="283076917" sldId="261"/>
            <ac:grpSpMk id="15" creationId="{B31062C9-D0E5-E552-3247-90D5B623AD31}"/>
          </ac:grpSpMkLst>
        </pc:grpChg>
      </pc:sldChg>
      <pc:sldChg chg="add del">
        <pc:chgData name="이승훈" userId="87ba7ce0-a891-417c-9093-c9c867f0f116" providerId="ADAL" clId="{3D817670-0121-4787-8B98-8F19230C69E5}" dt="2024-12-11T13:40:09.827" v="5908" actId="2696"/>
        <pc:sldMkLst>
          <pc:docMk/>
          <pc:sldMk cId="1709760203" sldId="262"/>
        </pc:sldMkLst>
      </pc:sldChg>
      <pc:sldChg chg="add del">
        <pc:chgData name="이승훈" userId="87ba7ce0-a891-417c-9093-c9c867f0f116" providerId="ADAL" clId="{3D817670-0121-4787-8B98-8F19230C69E5}" dt="2024-12-11T13:40:09.827" v="5908" actId="2696"/>
        <pc:sldMkLst>
          <pc:docMk/>
          <pc:sldMk cId="1968251527" sldId="263"/>
        </pc:sldMkLst>
      </pc:sldChg>
      <pc:sldChg chg="add del">
        <pc:chgData name="이승훈" userId="87ba7ce0-a891-417c-9093-c9c867f0f116" providerId="ADAL" clId="{3D817670-0121-4787-8B98-8F19230C69E5}" dt="2024-12-11T13:40:09.827" v="5908" actId="2696"/>
        <pc:sldMkLst>
          <pc:docMk/>
          <pc:sldMk cId="3389844815" sldId="264"/>
        </pc:sldMkLst>
      </pc:sldChg>
      <pc:sldChg chg="add del">
        <pc:chgData name="이승훈" userId="87ba7ce0-a891-417c-9093-c9c867f0f116" providerId="ADAL" clId="{3D817670-0121-4787-8B98-8F19230C69E5}" dt="2024-12-11T13:40:09.827" v="5908" actId="2696"/>
        <pc:sldMkLst>
          <pc:docMk/>
          <pc:sldMk cId="2417758367" sldId="265"/>
        </pc:sldMkLst>
      </pc:sldChg>
      <pc:sldChg chg="add del">
        <pc:chgData name="이승훈" userId="87ba7ce0-a891-417c-9093-c9c867f0f116" providerId="ADAL" clId="{3D817670-0121-4787-8B98-8F19230C69E5}" dt="2024-12-11T13:40:09.827" v="5908" actId="2696"/>
        <pc:sldMkLst>
          <pc:docMk/>
          <pc:sldMk cId="3912536980" sldId="266"/>
        </pc:sldMkLst>
      </pc:sldChg>
      <pc:sldChg chg="add del">
        <pc:chgData name="이승훈" userId="87ba7ce0-a891-417c-9093-c9c867f0f116" providerId="ADAL" clId="{3D817670-0121-4787-8B98-8F19230C69E5}" dt="2024-12-11T13:40:09.827" v="5908" actId="2696"/>
        <pc:sldMkLst>
          <pc:docMk/>
          <pc:sldMk cId="662361956" sldId="267"/>
        </pc:sldMkLst>
      </pc:sldChg>
      <pc:sldChg chg="add del">
        <pc:chgData name="이승훈" userId="87ba7ce0-a891-417c-9093-c9c867f0f116" providerId="ADAL" clId="{3D817670-0121-4787-8B98-8F19230C69E5}" dt="2024-12-11T13:40:09.827" v="5908" actId="2696"/>
        <pc:sldMkLst>
          <pc:docMk/>
          <pc:sldMk cId="910162906" sldId="268"/>
        </pc:sldMkLst>
      </pc:sldChg>
      <pc:sldChg chg="addSp modSp modTransition">
        <pc:chgData name="이승훈" userId="87ba7ce0-a891-417c-9093-c9c867f0f116" providerId="ADAL" clId="{3D817670-0121-4787-8B98-8F19230C69E5}" dt="2024-12-11T15:26:02.006" v="10248"/>
        <pc:sldMkLst>
          <pc:docMk/>
          <pc:sldMk cId="2010777271" sldId="270"/>
        </pc:sldMkLst>
        <pc:spChg chg="add mod">
          <ac:chgData name="이승훈" userId="87ba7ce0-a891-417c-9093-c9c867f0f116" providerId="ADAL" clId="{3D817670-0121-4787-8B98-8F19230C69E5}" dt="2024-12-09T10:48:13.845" v="1"/>
          <ac:spMkLst>
            <pc:docMk/>
            <pc:sldMk cId="2010777271" sldId="270"/>
            <ac:spMk id="4" creationId="{368F373F-C617-E6B6-68F0-1DC5ECE80318}"/>
          </ac:spMkLst>
        </pc:spChg>
      </pc:sldChg>
      <pc:sldChg chg="add del">
        <pc:chgData name="이승훈" userId="87ba7ce0-a891-417c-9093-c9c867f0f116" providerId="ADAL" clId="{3D817670-0121-4787-8B98-8F19230C69E5}" dt="2024-12-11T13:40:09.827" v="5908" actId="2696"/>
        <pc:sldMkLst>
          <pc:docMk/>
          <pc:sldMk cId="112351078" sldId="271"/>
        </pc:sldMkLst>
      </pc:sldChg>
      <pc:sldChg chg="new del">
        <pc:chgData name="이승훈" userId="87ba7ce0-a891-417c-9093-c9c867f0f116" providerId="ADAL" clId="{3D817670-0121-4787-8B98-8F19230C69E5}" dt="2024-12-09T11:21:08.471" v="246" actId="680"/>
        <pc:sldMkLst>
          <pc:docMk/>
          <pc:sldMk cId="394547798" sldId="272"/>
        </pc:sldMkLst>
      </pc:sldChg>
      <pc:sldChg chg="modSp add del mod ord">
        <pc:chgData name="이승훈" userId="87ba7ce0-a891-417c-9093-c9c867f0f116" providerId="ADAL" clId="{3D817670-0121-4787-8B98-8F19230C69E5}" dt="2024-12-09T11:20:43.096" v="216" actId="2696"/>
        <pc:sldMkLst>
          <pc:docMk/>
          <pc:sldMk cId="1641290625" sldId="272"/>
        </pc:sldMkLst>
      </pc:sldChg>
      <pc:sldChg chg="new del">
        <pc:chgData name="이승훈" userId="87ba7ce0-a891-417c-9093-c9c867f0f116" providerId="ADAL" clId="{3D817670-0121-4787-8B98-8F19230C69E5}" dt="2024-12-09T11:01:46.472" v="120" actId="680"/>
        <pc:sldMkLst>
          <pc:docMk/>
          <pc:sldMk cId="2116328257" sldId="272"/>
        </pc:sldMkLst>
      </pc:sldChg>
      <pc:sldChg chg="addSp delSp modSp add mod modTransition">
        <pc:chgData name="이승훈" userId="87ba7ce0-a891-417c-9093-c9c867f0f116" providerId="ADAL" clId="{3D817670-0121-4787-8B98-8F19230C69E5}" dt="2024-12-09T15:46:56.062" v="1709" actId="207"/>
        <pc:sldMkLst>
          <pc:docMk/>
          <pc:sldMk cId="2501072109" sldId="272"/>
        </pc:sldMkLst>
        <pc:spChg chg="add mod">
          <ac:chgData name="이승훈" userId="87ba7ce0-a891-417c-9093-c9c867f0f116" providerId="ADAL" clId="{3D817670-0121-4787-8B98-8F19230C69E5}" dt="2024-12-09T15:35:19.255" v="1631" actId="207"/>
          <ac:spMkLst>
            <pc:docMk/>
            <pc:sldMk cId="2501072109" sldId="272"/>
            <ac:spMk id="8" creationId="{5B62516E-1164-77C8-BABB-BCCEEAE6786E}"/>
          </ac:spMkLst>
        </pc:spChg>
        <pc:spChg chg="add mod">
          <ac:chgData name="이승훈" userId="87ba7ce0-a891-417c-9093-c9c867f0f116" providerId="ADAL" clId="{3D817670-0121-4787-8B98-8F19230C69E5}" dt="2024-12-09T15:46:56.062" v="1709" actId="207"/>
          <ac:spMkLst>
            <pc:docMk/>
            <pc:sldMk cId="2501072109" sldId="272"/>
            <ac:spMk id="12" creationId="{26C1150F-A9C4-3D34-07F1-6CDCAD0F5109}"/>
          </ac:spMkLst>
        </pc:spChg>
        <pc:spChg chg="add mod">
          <ac:chgData name="이승훈" userId="87ba7ce0-a891-417c-9093-c9c867f0f116" providerId="ADAL" clId="{3D817670-0121-4787-8B98-8F19230C69E5}" dt="2024-12-09T15:35:19.255" v="1631" actId="207"/>
          <ac:spMkLst>
            <pc:docMk/>
            <pc:sldMk cId="2501072109" sldId="272"/>
            <ac:spMk id="13" creationId="{832CC184-193F-8770-82B6-ABDD2F508183}"/>
          </ac:spMkLst>
        </pc:spChg>
        <pc:spChg chg="add mod">
          <ac:chgData name="이승훈" userId="87ba7ce0-a891-417c-9093-c9c867f0f116" providerId="ADAL" clId="{3D817670-0121-4787-8B98-8F19230C69E5}" dt="2024-12-09T15:44:00.200" v="1707" actId="207"/>
          <ac:spMkLst>
            <pc:docMk/>
            <pc:sldMk cId="2501072109" sldId="272"/>
            <ac:spMk id="14" creationId="{9A1D5B31-4AD6-22F4-8F42-B67D8202BEB4}"/>
          </ac:spMkLst>
        </pc:spChg>
        <pc:spChg chg="add mod">
          <ac:chgData name="이승훈" userId="87ba7ce0-a891-417c-9093-c9c867f0f116" providerId="ADAL" clId="{3D817670-0121-4787-8B98-8F19230C69E5}" dt="2024-12-09T15:33:27.065" v="1593" actId="1076"/>
          <ac:spMkLst>
            <pc:docMk/>
            <pc:sldMk cId="2501072109" sldId="272"/>
            <ac:spMk id="15" creationId="{C35DF9A6-4595-64FE-8CC2-D796AF65CF64}"/>
          </ac:spMkLst>
        </pc:spChg>
        <pc:spChg chg="add mod">
          <ac:chgData name="이승훈" userId="87ba7ce0-a891-417c-9093-c9c867f0f116" providerId="ADAL" clId="{3D817670-0121-4787-8B98-8F19230C69E5}" dt="2024-12-09T15:44:00.200" v="1707" actId="207"/>
          <ac:spMkLst>
            <pc:docMk/>
            <pc:sldMk cId="2501072109" sldId="272"/>
            <ac:spMk id="16" creationId="{D9824464-B12D-5650-8FB0-34D2C5C16192}"/>
          </ac:spMkLst>
        </pc:spChg>
        <pc:spChg chg="add mod">
          <ac:chgData name="이승훈" userId="87ba7ce0-a891-417c-9093-c9c867f0f116" providerId="ADAL" clId="{3D817670-0121-4787-8B98-8F19230C69E5}" dt="2024-12-09T15:33:27.065" v="1593" actId="1076"/>
          <ac:spMkLst>
            <pc:docMk/>
            <pc:sldMk cId="2501072109" sldId="272"/>
            <ac:spMk id="17" creationId="{92FB7C05-E0AF-982F-52C7-D043B936E89A}"/>
          </ac:spMkLst>
        </pc:spChg>
        <pc:spChg chg="add mod">
          <ac:chgData name="이승훈" userId="87ba7ce0-a891-417c-9093-c9c867f0f116" providerId="ADAL" clId="{3D817670-0121-4787-8B98-8F19230C69E5}" dt="2024-12-09T15:22:48.377" v="1453" actId="20577"/>
          <ac:spMkLst>
            <pc:docMk/>
            <pc:sldMk cId="2501072109" sldId="272"/>
            <ac:spMk id="18" creationId="{7A0BE305-A7E6-E18C-02EE-EA9382542CF3}"/>
          </ac:spMkLst>
        </pc:spChg>
        <pc:spChg chg="add mod">
          <ac:chgData name="이승훈" userId="87ba7ce0-a891-417c-9093-c9c867f0f116" providerId="ADAL" clId="{3D817670-0121-4787-8B98-8F19230C69E5}" dt="2024-12-09T15:26:58.538" v="1541" actId="1076"/>
          <ac:spMkLst>
            <pc:docMk/>
            <pc:sldMk cId="2501072109" sldId="272"/>
            <ac:spMk id="19" creationId="{F73D1193-6DDE-F427-28A6-5BB104E3BBB4}"/>
          </ac:spMkLst>
        </pc:spChg>
        <pc:spChg chg="add mod">
          <ac:chgData name="이승훈" userId="87ba7ce0-a891-417c-9093-c9c867f0f116" providerId="ADAL" clId="{3D817670-0121-4787-8B98-8F19230C69E5}" dt="2024-12-09T15:35:19.255" v="1631" actId="207"/>
          <ac:spMkLst>
            <pc:docMk/>
            <pc:sldMk cId="2501072109" sldId="272"/>
            <ac:spMk id="20" creationId="{F0D21CE1-4691-825D-7524-655CD3971C4E}"/>
          </ac:spMkLst>
        </pc:spChg>
        <pc:spChg chg="add mod">
          <ac:chgData name="이승훈" userId="87ba7ce0-a891-417c-9093-c9c867f0f116" providerId="ADAL" clId="{3D817670-0121-4787-8B98-8F19230C69E5}" dt="2024-12-09T15:44:00.200" v="1707" actId="207"/>
          <ac:spMkLst>
            <pc:docMk/>
            <pc:sldMk cId="2501072109" sldId="272"/>
            <ac:spMk id="22" creationId="{8E9BEFE0-0D26-85A5-7362-817560D4653F}"/>
          </ac:spMkLst>
        </pc:spChg>
        <pc:spChg chg="add mod">
          <ac:chgData name="이승훈" userId="87ba7ce0-a891-417c-9093-c9c867f0f116" providerId="ADAL" clId="{3D817670-0121-4787-8B98-8F19230C69E5}" dt="2024-12-09T15:44:00.200" v="1707" actId="207"/>
          <ac:spMkLst>
            <pc:docMk/>
            <pc:sldMk cId="2501072109" sldId="272"/>
            <ac:spMk id="24" creationId="{1E72857F-1EC7-7E3D-117A-AF72C456F4A4}"/>
          </ac:spMkLst>
        </pc:spChg>
        <pc:spChg chg="add mod">
          <ac:chgData name="이승훈" userId="87ba7ce0-a891-417c-9093-c9c867f0f116" providerId="ADAL" clId="{3D817670-0121-4787-8B98-8F19230C69E5}" dt="2024-12-09T15:35:40.071" v="1655"/>
          <ac:spMkLst>
            <pc:docMk/>
            <pc:sldMk cId="2501072109" sldId="272"/>
            <ac:spMk id="27" creationId="{9DED8705-5BFA-6B12-644C-22BBC3ED347E}"/>
          </ac:spMkLst>
        </pc:spChg>
        <pc:picChg chg="add mod">
          <ac:chgData name="이승훈" userId="87ba7ce0-a891-417c-9093-c9c867f0f116" providerId="ADAL" clId="{3D817670-0121-4787-8B98-8F19230C69E5}" dt="2024-12-09T15:25:24.498" v="1478" actId="1076"/>
          <ac:picMkLst>
            <pc:docMk/>
            <pc:sldMk cId="2501072109" sldId="272"/>
            <ac:picMk id="5" creationId="{0908831C-AF1A-5DFC-5165-FB653B24CBF5}"/>
          </ac:picMkLst>
        </pc:picChg>
        <pc:picChg chg="add mod">
          <ac:chgData name="이승훈" userId="87ba7ce0-a891-417c-9093-c9c867f0f116" providerId="ADAL" clId="{3D817670-0121-4787-8B98-8F19230C69E5}" dt="2024-12-09T15:29:50.067" v="1570" actId="1076"/>
          <ac:picMkLst>
            <pc:docMk/>
            <pc:sldMk cId="2501072109" sldId="272"/>
            <ac:picMk id="1028" creationId="{BDC46890-E639-6821-BD0D-5146B714ED56}"/>
          </ac:picMkLst>
        </pc:picChg>
        <pc:picChg chg="add mod">
          <ac:chgData name="이승훈" userId="87ba7ce0-a891-417c-9093-c9c867f0f116" providerId="ADAL" clId="{3D817670-0121-4787-8B98-8F19230C69E5}" dt="2024-12-09T15:33:19.663" v="1592" actId="1076"/>
          <ac:picMkLst>
            <pc:docMk/>
            <pc:sldMk cId="2501072109" sldId="272"/>
            <ac:picMk id="1032" creationId="{8C67946C-4562-D099-3D4B-39FFFEF7664E}"/>
          </ac:picMkLst>
        </pc:picChg>
        <pc:picChg chg="add mod">
          <ac:chgData name="이승훈" userId="87ba7ce0-a891-417c-9093-c9c867f0f116" providerId="ADAL" clId="{3D817670-0121-4787-8B98-8F19230C69E5}" dt="2024-12-09T15:39:36.375" v="1660" actId="1076"/>
          <ac:picMkLst>
            <pc:docMk/>
            <pc:sldMk cId="2501072109" sldId="272"/>
            <ac:picMk id="1034" creationId="{070EC759-EEED-2228-E396-4AC03379A444}"/>
          </ac:picMkLst>
        </pc:picChg>
        <pc:picChg chg="add mod">
          <ac:chgData name="이승훈" userId="87ba7ce0-a891-417c-9093-c9c867f0f116" providerId="ADAL" clId="{3D817670-0121-4787-8B98-8F19230C69E5}" dt="2024-12-09T15:42:14.865" v="1699" actId="1076"/>
          <ac:picMkLst>
            <pc:docMk/>
            <pc:sldMk cId="2501072109" sldId="272"/>
            <ac:picMk id="1040" creationId="{A178D090-00DC-54B7-0290-F116511CA3D7}"/>
          </ac:picMkLst>
        </pc:picChg>
      </pc:sldChg>
      <pc:sldChg chg="new del">
        <pc:chgData name="이승훈" userId="87ba7ce0-a891-417c-9093-c9c867f0f116" providerId="ADAL" clId="{3D817670-0121-4787-8B98-8F19230C69E5}" dt="2024-12-09T11:01:46.177" v="119" actId="680"/>
        <pc:sldMkLst>
          <pc:docMk/>
          <pc:sldMk cId="373615421" sldId="273"/>
        </pc:sldMkLst>
      </pc:sldChg>
      <pc:sldChg chg="add del">
        <pc:chgData name="이승훈" userId="87ba7ce0-a891-417c-9093-c9c867f0f116" providerId="ADAL" clId="{3D817670-0121-4787-8B98-8F19230C69E5}" dt="2024-12-09T11:20:44.395" v="217" actId="2696"/>
        <pc:sldMkLst>
          <pc:docMk/>
          <pc:sldMk cId="1075895942" sldId="273"/>
        </pc:sldMkLst>
      </pc:sldChg>
      <pc:sldChg chg="addSp modSp add mod modTransition">
        <pc:chgData name="이승훈" userId="87ba7ce0-a891-417c-9093-c9c867f0f116" providerId="ADAL" clId="{3D817670-0121-4787-8B98-8F19230C69E5}" dt="2024-12-11T15:24:23.364" v="10185"/>
        <pc:sldMkLst>
          <pc:docMk/>
          <pc:sldMk cId="1275553515" sldId="273"/>
        </pc:sldMkLst>
        <pc:spChg chg="add mod">
          <ac:chgData name="이승훈" userId="87ba7ce0-a891-417c-9093-c9c867f0f116" providerId="ADAL" clId="{3D817670-0121-4787-8B98-8F19230C69E5}" dt="2024-12-09T15:47:32.326" v="1727" actId="20577"/>
          <ac:spMkLst>
            <pc:docMk/>
            <pc:sldMk cId="1275553515" sldId="273"/>
            <ac:spMk id="2" creationId="{92F4C82E-31AC-6882-1A38-E060F5CCEE8A}"/>
          </ac:spMkLst>
        </pc:spChg>
        <pc:spChg chg="add mod">
          <ac:chgData name="이승훈" userId="87ba7ce0-a891-417c-9093-c9c867f0f116" providerId="ADAL" clId="{3D817670-0121-4787-8B98-8F19230C69E5}" dt="2024-12-09T15:59:52.491" v="2173" actId="207"/>
          <ac:spMkLst>
            <pc:docMk/>
            <pc:sldMk cId="1275553515" sldId="273"/>
            <ac:spMk id="3" creationId="{D304C4A4-05D8-13D2-D12F-C78FFE973AA4}"/>
          </ac:spMkLst>
        </pc:spChg>
        <pc:spChg chg="add mod">
          <ac:chgData name="이승훈" userId="87ba7ce0-a891-417c-9093-c9c867f0f116" providerId="ADAL" clId="{3D817670-0121-4787-8B98-8F19230C69E5}" dt="2024-12-09T15:59:52.491" v="2173" actId="207"/>
          <ac:spMkLst>
            <pc:docMk/>
            <pc:sldMk cId="1275553515" sldId="273"/>
            <ac:spMk id="4" creationId="{A78895E7-CC37-4930-38A8-057580AD15E4}"/>
          </ac:spMkLst>
        </pc:spChg>
        <pc:spChg chg="add mod">
          <ac:chgData name="이승훈" userId="87ba7ce0-a891-417c-9093-c9c867f0f116" providerId="ADAL" clId="{3D817670-0121-4787-8B98-8F19230C69E5}" dt="2024-12-09T15:59:52.491" v="2173" actId="207"/>
          <ac:spMkLst>
            <pc:docMk/>
            <pc:sldMk cId="1275553515" sldId="273"/>
            <ac:spMk id="5" creationId="{56B4486A-64D7-4F9D-ED65-0D25C8E94C33}"/>
          </ac:spMkLst>
        </pc:spChg>
        <pc:spChg chg="add mod">
          <ac:chgData name="이승훈" userId="87ba7ce0-a891-417c-9093-c9c867f0f116" providerId="ADAL" clId="{3D817670-0121-4787-8B98-8F19230C69E5}" dt="2024-12-09T15:59:52.491" v="2173" actId="207"/>
          <ac:spMkLst>
            <pc:docMk/>
            <pc:sldMk cId="1275553515" sldId="273"/>
            <ac:spMk id="8" creationId="{93432B0F-DF1D-8EB1-6EF0-AD9EAD6DD61B}"/>
          </ac:spMkLst>
        </pc:spChg>
        <pc:spChg chg="add mod">
          <ac:chgData name="이승훈" userId="87ba7ce0-a891-417c-9093-c9c867f0f116" providerId="ADAL" clId="{3D817670-0121-4787-8B98-8F19230C69E5}" dt="2024-12-09T15:58:01.158" v="2136" actId="1076"/>
          <ac:spMkLst>
            <pc:docMk/>
            <pc:sldMk cId="1275553515" sldId="273"/>
            <ac:spMk id="10" creationId="{F6071131-A053-7CDF-32AD-C59C0410B94C}"/>
          </ac:spMkLst>
        </pc:spChg>
        <pc:spChg chg="add mod">
          <ac:chgData name="이승훈" userId="87ba7ce0-a891-417c-9093-c9c867f0f116" providerId="ADAL" clId="{3D817670-0121-4787-8B98-8F19230C69E5}" dt="2024-12-09T15:58:12.021" v="2140" actId="1076"/>
          <ac:spMkLst>
            <pc:docMk/>
            <pc:sldMk cId="1275553515" sldId="273"/>
            <ac:spMk id="12" creationId="{E018D881-66B9-C4F2-0267-1D39EF4975EE}"/>
          </ac:spMkLst>
        </pc:spChg>
        <pc:spChg chg="add mod">
          <ac:chgData name="이승훈" userId="87ba7ce0-a891-417c-9093-c9c867f0f116" providerId="ADAL" clId="{3D817670-0121-4787-8B98-8F19230C69E5}" dt="2024-12-09T15:57:18.331" v="2106" actId="207"/>
          <ac:spMkLst>
            <pc:docMk/>
            <pc:sldMk cId="1275553515" sldId="273"/>
            <ac:spMk id="13" creationId="{34F587DE-7F74-D5E8-83E3-D0228741A084}"/>
          </ac:spMkLst>
        </pc:spChg>
        <pc:spChg chg="add mod">
          <ac:chgData name="이승훈" userId="87ba7ce0-a891-417c-9093-c9c867f0f116" providerId="ADAL" clId="{3D817670-0121-4787-8B98-8F19230C69E5}" dt="2024-12-09T15:57:54.539" v="2134" actId="207"/>
          <ac:spMkLst>
            <pc:docMk/>
            <pc:sldMk cId="1275553515" sldId="273"/>
            <ac:spMk id="16" creationId="{670BC786-41C9-8A8E-F680-53596FC8B895}"/>
          </ac:spMkLst>
        </pc:spChg>
      </pc:sldChg>
      <pc:sldChg chg="add del">
        <pc:chgData name="이승훈" userId="87ba7ce0-a891-417c-9093-c9c867f0f116" providerId="ADAL" clId="{3D817670-0121-4787-8B98-8F19230C69E5}" dt="2024-12-09T11:20:45.321" v="218" actId="2696"/>
        <pc:sldMkLst>
          <pc:docMk/>
          <pc:sldMk cId="648994196" sldId="274"/>
        </pc:sldMkLst>
      </pc:sldChg>
      <pc:sldChg chg="addSp delSp modSp add mod modTransition">
        <pc:chgData name="이승훈" userId="87ba7ce0-a891-417c-9093-c9c867f0f116" providerId="ADAL" clId="{3D817670-0121-4787-8B98-8F19230C69E5}" dt="2024-12-11T15:24:28.265" v="10186"/>
        <pc:sldMkLst>
          <pc:docMk/>
          <pc:sldMk cId="1491998662" sldId="274"/>
        </pc:sldMkLst>
        <pc:spChg chg="add mod">
          <ac:chgData name="이승훈" userId="87ba7ce0-a891-417c-9093-c9c867f0f116" providerId="ADAL" clId="{3D817670-0121-4787-8B98-8F19230C69E5}" dt="2024-12-10T15:52:30.535" v="5191" actId="14100"/>
          <ac:spMkLst>
            <pc:docMk/>
            <pc:sldMk cId="1491998662" sldId="274"/>
            <ac:spMk id="2" creationId="{6EEC350F-D569-7238-AAAD-8AA506F5F041}"/>
          </ac:spMkLst>
        </pc:spChg>
        <pc:spChg chg="add mod">
          <ac:chgData name="이승훈" userId="87ba7ce0-a891-417c-9093-c9c867f0f116" providerId="ADAL" clId="{3D817670-0121-4787-8B98-8F19230C69E5}" dt="2024-12-10T15:40:24.961" v="5038" actId="14100"/>
          <ac:spMkLst>
            <pc:docMk/>
            <pc:sldMk cId="1491998662" sldId="274"/>
            <ac:spMk id="4" creationId="{8119F0BC-E38D-06F4-89A1-DA3BC4F98F28}"/>
          </ac:spMkLst>
        </pc:spChg>
        <pc:spChg chg="add mod">
          <ac:chgData name="이승훈" userId="87ba7ce0-a891-417c-9093-c9c867f0f116" providerId="ADAL" clId="{3D817670-0121-4787-8B98-8F19230C69E5}" dt="2024-12-10T15:40:07.970" v="5034"/>
          <ac:spMkLst>
            <pc:docMk/>
            <pc:sldMk cId="1491998662" sldId="274"/>
            <ac:spMk id="5" creationId="{E9C3DDC8-6190-18FD-4906-A20EEF0A11BE}"/>
          </ac:spMkLst>
        </pc:spChg>
        <pc:spChg chg="mod">
          <ac:chgData name="이승훈" userId="87ba7ce0-a891-417c-9093-c9c867f0f116" providerId="ADAL" clId="{3D817670-0121-4787-8B98-8F19230C69E5}" dt="2024-12-10T15:31:42.997" v="4842" actId="20577"/>
          <ac:spMkLst>
            <pc:docMk/>
            <pc:sldMk cId="1491998662" sldId="274"/>
            <ac:spMk id="7" creationId="{D0486B67-EED7-D6F1-AFBD-0D14F48A87D1}"/>
          </ac:spMkLst>
        </pc:spChg>
        <pc:spChg chg="add mod">
          <ac:chgData name="이승훈" userId="87ba7ce0-a891-417c-9093-c9c867f0f116" providerId="ADAL" clId="{3D817670-0121-4787-8B98-8F19230C69E5}" dt="2024-12-10T15:51:21.724" v="5166" actId="1076"/>
          <ac:spMkLst>
            <pc:docMk/>
            <pc:sldMk cId="1491998662" sldId="274"/>
            <ac:spMk id="8" creationId="{7A9E18CA-BE99-688A-249A-715045D62936}"/>
          </ac:spMkLst>
        </pc:spChg>
        <pc:spChg chg="mod">
          <ac:chgData name="이승훈" userId="87ba7ce0-a891-417c-9093-c9c867f0f116" providerId="ADAL" clId="{3D817670-0121-4787-8B98-8F19230C69E5}" dt="2024-12-10T15:32:31.233" v="4864"/>
          <ac:spMkLst>
            <pc:docMk/>
            <pc:sldMk cId="1491998662" sldId="274"/>
            <ac:spMk id="9" creationId="{C26649AE-B6A7-CB7F-80A2-DCBE6C268AFB}"/>
          </ac:spMkLst>
        </pc:spChg>
        <pc:spChg chg="add mod">
          <ac:chgData name="이승훈" userId="87ba7ce0-a891-417c-9093-c9c867f0f116" providerId="ADAL" clId="{3D817670-0121-4787-8B98-8F19230C69E5}" dt="2024-12-10T15:40:37.873" v="5042" actId="1076"/>
          <ac:spMkLst>
            <pc:docMk/>
            <pc:sldMk cId="1491998662" sldId="274"/>
            <ac:spMk id="10" creationId="{57EFAD65-FEAC-1B66-DF7C-3F0D9CD66E41}"/>
          </ac:spMkLst>
        </pc:spChg>
        <pc:spChg chg="add mod">
          <ac:chgData name="이승훈" userId="87ba7ce0-a891-417c-9093-c9c867f0f116" providerId="ADAL" clId="{3D817670-0121-4787-8B98-8F19230C69E5}" dt="2024-12-10T15:50:24.221" v="5146" actId="1076"/>
          <ac:spMkLst>
            <pc:docMk/>
            <pc:sldMk cId="1491998662" sldId="274"/>
            <ac:spMk id="12" creationId="{B3FF87F5-845C-65A4-09EC-9D09C4ADE6BD}"/>
          </ac:spMkLst>
        </pc:spChg>
        <pc:spChg chg="add mod">
          <ac:chgData name="이승훈" userId="87ba7ce0-a891-417c-9093-c9c867f0f116" providerId="ADAL" clId="{3D817670-0121-4787-8B98-8F19230C69E5}" dt="2024-12-10T15:50:04.843" v="5139" actId="1582"/>
          <ac:spMkLst>
            <pc:docMk/>
            <pc:sldMk cId="1491998662" sldId="274"/>
            <ac:spMk id="40" creationId="{FF963377-C2C0-5086-582D-E5CCA5AC7B6C}"/>
          </ac:spMkLst>
        </pc:spChg>
        <pc:spChg chg="add mod">
          <ac:chgData name="이승훈" userId="87ba7ce0-a891-417c-9093-c9c867f0f116" providerId="ADAL" clId="{3D817670-0121-4787-8B98-8F19230C69E5}" dt="2024-12-10T15:50:04.843" v="5139" actId="1582"/>
          <ac:spMkLst>
            <pc:docMk/>
            <pc:sldMk cId="1491998662" sldId="274"/>
            <ac:spMk id="41" creationId="{206346AA-1158-EEC9-25DE-358804DBBDE7}"/>
          </ac:spMkLst>
        </pc:spChg>
        <pc:spChg chg="add mod">
          <ac:chgData name="이승훈" userId="87ba7ce0-a891-417c-9093-c9c867f0f116" providerId="ADAL" clId="{3D817670-0121-4787-8B98-8F19230C69E5}" dt="2024-12-10T15:50:39.905" v="5155" actId="1076"/>
          <ac:spMkLst>
            <pc:docMk/>
            <pc:sldMk cId="1491998662" sldId="274"/>
            <ac:spMk id="50" creationId="{4C3075ED-3938-77DB-3B98-B2F172B8AF2F}"/>
          </ac:spMkLst>
        </pc:spChg>
        <pc:picChg chg="add mod">
          <ac:chgData name="이승훈" userId="87ba7ce0-a891-417c-9093-c9c867f0f116" providerId="ADAL" clId="{3D817670-0121-4787-8B98-8F19230C69E5}" dt="2024-12-10T15:50:37.494" v="5154" actId="1076"/>
          <ac:picMkLst>
            <pc:docMk/>
            <pc:sldMk cId="1491998662" sldId="274"/>
            <ac:picMk id="3" creationId="{4B1FBC93-2664-253B-7B0C-65C0BA1568A7}"/>
          </ac:picMkLst>
        </pc:picChg>
        <pc:cxnChg chg="add mod">
          <ac:chgData name="이승훈" userId="87ba7ce0-a891-417c-9093-c9c867f0f116" providerId="ADAL" clId="{3D817670-0121-4787-8B98-8F19230C69E5}" dt="2024-12-10T15:51:21.724" v="5166" actId="1076"/>
          <ac:cxnSpMkLst>
            <pc:docMk/>
            <pc:sldMk cId="1491998662" sldId="274"/>
            <ac:cxnSpMk id="38" creationId="{4F0AF1B6-1E09-D403-E113-58844FC7C109}"/>
          </ac:cxnSpMkLst>
        </pc:cxnChg>
        <pc:cxnChg chg="add mod">
          <ac:chgData name="이승훈" userId="87ba7ce0-a891-417c-9093-c9c867f0f116" providerId="ADAL" clId="{3D817670-0121-4787-8B98-8F19230C69E5}" dt="2024-12-10T15:51:05.427" v="5161" actId="14100"/>
          <ac:cxnSpMkLst>
            <pc:docMk/>
            <pc:sldMk cId="1491998662" sldId="274"/>
            <ac:cxnSpMk id="52" creationId="{521F0B8C-8776-D4B9-12DC-E7AC5AFEF82D}"/>
          </ac:cxnSpMkLst>
        </pc:cxnChg>
        <pc:cxnChg chg="add mod">
          <ac:chgData name="이승훈" userId="87ba7ce0-a891-417c-9093-c9c867f0f116" providerId="ADAL" clId="{3D817670-0121-4787-8B98-8F19230C69E5}" dt="2024-12-10T15:51:36.762" v="5170" actId="14100"/>
          <ac:cxnSpMkLst>
            <pc:docMk/>
            <pc:sldMk cId="1491998662" sldId="274"/>
            <ac:cxnSpMk id="58" creationId="{56C3E525-3CB2-2756-F628-98DC9BE74662}"/>
          </ac:cxnSpMkLst>
        </pc:cxnChg>
        <pc:cxnChg chg="add mod">
          <ac:chgData name="이승훈" userId="87ba7ce0-a891-417c-9093-c9c867f0f116" providerId="ADAL" clId="{3D817670-0121-4787-8B98-8F19230C69E5}" dt="2024-12-10T15:51:47.522" v="5173" actId="14100"/>
          <ac:cxnSpMkLst>
            <pc:docMk/>
            <pc:sldMk cId="1491998662" sldId="274"/>
            <ac:cxnSpMk id="61" creationId="{9FBFC529-8C49-E398-70F2-29C23B6A55CE}"/>
          </ac:cxnSpMkLst>
        </pc:cxnChg>
      </pc:sldChg>
      <pc:sldChg chg="add del">
        <pc:chgData name="이승훈" userId="87ba7ce0-a891-417c-9093-c9c867f0f116" providerId="ADAL" clId="{3D817670-0121-4787-8B98-8F19230C69E5}" dt="2024-12-10T15:31:36.374" v="4840" actId="2696"/>
        <pc:sldMkLst>
          <pc:docMk/>
          <pc:sldMk cId="2195044827" sldId="275"/>
        </pc:sldMkLst>
      </pc:sldChg>
      <pc:sldChg chg="add del">
        <pc:chgData name="이승훈" userId="87ba7ce0-a891-417c-9093-c9c867f0f116" providerId="ADAL" clId="{3D817670-0121-4787-8B98-8F19230C69E5}" dt="2024-12-10T15:31:36.374" v="4840" actId="2696"/>
        <pc:sldMkLst>
          <pc:docMk/>
          <pc:sldMk cId="3642654231" sldId="276"/>
        </pc:sldMkLst>
      </pc:sldChg>
      <pc:sldChg chg="add del">
        <pc:chgData name="이승훈" userId="87ba7ce0-a891-417c-9093-c9c867f0f116" providerId="ADAL" clId="{3D817670-0121-4787-8B98-8F19230C69E5}" dt="2024-12-10T15:31:36.374" v="4840" actId="2696"/>
        <pc:sldMkLst>
          <pc:docMk/>
          <pc:sldMk cId="402909769" sldId="277"/>
        </pc:sldMkLst>
      </pc:sldChg>
      <pc:sldChg chg="modSp add mod modTransition">
        <pc:chgData name="이승훈" userId="87ba7ce0-a891-417c-9093-c9c867f0f116" providerId="ADAL" clId="{3D817670-0121-4787-8B98-8F19230C69E5}" dt="2024-12-11T15:25:52.468" v="10247"/>
        <pc:sldMkLst>
          <pc:docMk/>
          <pc:sldMk cId="1667177631" sldId="278"/>
        </pc:sldMkLst>
        <pc:spChg chg="mod">
          <ac:chgData name="이승훈" userId="87ba7ce0-a891-417c-9093-c9c867f0f116" providerId="ADAL" clId="{3D817670-0121-4787-8B98-8F19230C69E5}" dt="2024-12-11T14:04:08.459" v="7407" actId="207"/>
          <ac:spMkLst>
            <pc:docMk/>
            <pc:sldMk cId="1667177631" sldId="278"/>
            <ac:spMk id="3" creationId="{46D5B2FA-6167-A88E-5BC3-6F32F812B370}"/>
          </ac:spMkLst>
        </pc:spChg>
        <pc:spChg chg="mod">
          <ac:chgData name="이승훈" userId="87ba7ce0-a891-417c-9093-c9c867f0f116" providerId="ADAL" clId="{3D817670-0121-4787-8B98-8F19230C69E5}" dt="2024-12-11T14:04:08.459" v="7407" actId="207"/>
          <ac:spMkLst>
            <pc:docMk/>
            <pc:sldMk cId="1667177631" sldId="278"/>
            <ac:spMk id="4" creationId="{60ECA0D4-F683-EECE-F9FA-104F1C319282}"/>
          </ac:spMkLst>
        </pc:spChg>
        <pc:spChg chg="mod">
          <ac:chgData name="이승훈" userId="87ba7ce0-a891-417c-9093-c9c867f0f116" providerId="ADAL" clId="{3D817670-0121-4787-8B98-8F19230C69E5}" dt="2024-12-11T14:04:08.459" v="7407" actId="207"/>
          <ac:spMkLst>
            <pc:docMk/>
            <pc:sldMk cId="1667177631" sldId="278"/>
            <ac:spMk id="5" creationId="{DDEFE3B0-8C03-800A-E1B3-182E804AF526}"/>
          </ac:spMkLst>
        </pc:spChg>
        <pc:spChg chg="mod">
          <ac:chgData name="이승훈" userId="87ba7ce0-a891-417c-9093-c9c867f0f116" providerId="ADAL" clId="{3D817670-0121-4787-8B98-8F19230C69E5}" dt="2024-12-11T14:04:08.459" v="7407" actId="207"/>
          <ac:spMkLst>
            <pc:docMk/>
            <pc:sldMk cId="1667177631" sldId="278"/>
            <ac:spMk id="8" creationId="{B3EFCD47-2651-2207-448B-EA01460496EF}"/>
          </ac:spMkLst>
        </pc:spChg>
        <pc:spChg chg="mod">
          <ac:chgData name="이승훈" userId="87ba7ce0-a891-417c-9093-c9c867f0f116" providerId="ADAL" clId="{3D817670-0121-4787-8B98-8F19230C69E5}" dt="2024-12-11T14:02:37.385" v="7401" actId="113"/>
          <ac:spMkLst>
            <pc:docMk/>
            <pc:sldMk cId="1667177631" sldId="278"/>
            <ac:spMk id="10" creationId="{820FA26B-0585-BBD9-BDB0-CF97ED67E3C4}"/>
          </ac:spMkLst>
        </pc:spChg>
        <pc:spChg chg="mod">
          <ac:chgData name="이승훈" userId="87ba7ce0-a891-417c-9093-c9c867f0f116" providerId="ADAL" clId="{3D817670-0121-4787-8B98-8F19230C69E5}" dt="2024-12-11T14:02:37.385" v="7401" actId="113"/>
          <ac:spMkLst>
            <pc:docMk/>
            <pc:sldMk cId="1667177631" sldId="278"/>
            <ac:spMk id="12" creationId="{82E03A35-5972-0053-8B19-FC72A2A26BE6}"/>
          </ac:spMkLst>
        </pc:spChg>
        <pc:spChg chg="mod">
          <ac:chgData name="이승훈" userId="87ba7ce0-a891-417c-9093-c9c867f0f116" providerId="ADAL" clId="{3D817670-0121-4787-8B98-8F19230C69E5}" dt="2024-12-11T14:02:37.385" v="7401" actId="113"/>
          <ac:spMkLst>
            <pc:docMk/>
            <pc:sldMk cId="1667177631" sldId="278"/>
            <ac:spMk id="13" creationId="{2E24AAD3-CC9F-5F8A-87F0-89352F84EEEA}"/>
          </ac:spMkLst>
        </pc:spChg>
        <pc:spChg chg="mod">
          <ac:chgData name="이승훈" userId="87ba7ce0-a891-417c-9093-c9c867f0f116" providerId="ADAL" clId="{3D817670-0121-4787-8B98-8F19230C69E5}" dt="2024-12-11T14:02:37.385" v="7401" actId="113"/>
          <ac:spMkLst>
            <pc:docMk/>
            <pc:sldMk cId="1667177631" sldId="278"/>
            <ac:spMk id="14" creationId="{865FFB19-3D71-C2F2-F948-D2C3D00A44DE}"/>
          </ac:spMkLst>
        </pc:spChg>
        <pc:picChg chg="mod">
          <ac:chgData name="이승훈" userId="87ba7ce0-a891-417c-9093-c9c867f0f116" providerId="ADAL" clId="{3D817670-0121-4787-8B98-8F19230C69E5}" dt="2024-12-10T10:40:20.832" v="4668" actId="1076"/>
          <ac:picMkLst>
            <pc:docMk/>
            <pc:sldMk cId="1667177631" sldId="278"/>
            <ac:picMk id="16" creationId="{6F7ED9ED-2E54-16B6-77C1-F1435A778B96}"/>
          </ac:picMkLst>
        </pc:picChg>
        <pc:picChg chg="mod">
          <ac:chgData name="이승훈" userId="87ba7ce0-a891-417c-9093-c9c867f0f116" providerId="ADAL" clId="{3D817670-0121-4787-8B98-8F19230C69E5}" dt="2024-12-10T10:40:20.832" v="4668" actId="1076"/>
          <ac:picMkLst>
            <pc:docMk/>
            <pc:sldMk cId="1667177631" sldId="278"/>
            <ac:picMk id="18" creationId="{624455C7-4B5E-D978-9E86-3349CC539C42}"/>
          </ac:picMkLst>
        </pc:picChg>
        <pc:picChg chg="mod">
          <ac:chgData name="이승훈" userId="87ba7ce0-a891-417c-9093-c9c867f0f116" providerId="ADAL" clId="{3D817670-0121-4787-8B98-8F19230C69E5}" dt="2024-12-10T10:40:20.832" v="4668" actId="1076"/>
          <ac:picMkLst>
            <pc:docMk/>
            <pc:sldMk cId="1667177631" sldId="278"/>
            <ac:picMk id="20" creationId="{A36F5590-40EC-0093-8B8F-327135AC09AD}"/>
          </ac:picMkLst>
        </pc:picChg>
        <pc:picChg chg="mod">
          <ac:chgData name="이승훈" userId="87ba7ce0-a891-417c-9093-c9c867f0f116" providerId="ADAL" clId="{3D817670-0121-4787-8B98-8F19230C69E5}" dt="2024-12-10T10:40:20.832" v="4668" actId="1076"/>
          <ac:picMkLst>
            <pc:docMk/>
            <pc:sldMk cId="1667177631" sldId="278"/>
            <ac:picMk id="22" creationId="{5DB3E4E6-00C6-A5F1-3BEA-0A347284F2CB}"/>
          </ac:picMkLst>
        </pc:picChg>
      </pc:sldChg>
      <pc:sldChg chg="modSp mod ord modTransition">
        <pc:chgData name="이승훈" userId="87ba7ce0-a891-417c-9093-c9c867f0f116" providerId="ADAL" clId="{3D817670-0121-4787-8B98-8F19230C69E5}" dt="2024-12-11T14:03:54.681" v="7405" actId="207"/>
        <pc:sldMkLst>
          <pc:docMk/>
          <pc:sldMk cId="453182290" sldId="279"/>
        </pc:sldMkLst>
        <pc:spChg chg="mod">
          <ac:chgData name="이승훈" userId="87ba7ce0-a891-417c-9093-c9c867f0f116" providerId="ADAL" clId="{3D817670-0121-4787-8B98-8F19230C69E5}" dt="2024-12-11T14:03:54.681" v="7405" actId="207"/>
          <ac:spMkLst>
            <pc:docMk/>
            <pc:sldMk cId="453182290" sldId="279"/>
            <ac:spMk id="3" creationId="{63E85269-48CA-3C3D-87F7-23441DEB55D0}"/>
          </ac:spMkLst>
        </pc:spChg>
        <pc:spChg chg="mod">
          <ac:chgData name="이승훈" userId="87ba7ce0-a891-417c-9093-c9c867f0f116" providerId="ADAL" clId="{3D817670-0121-4787-8B98-8F19230C69E5}" dt="2024-12-11T14:03:54.681" v="7405" actId="207"/>
          <ac:spMkLst>
            <pc:docMk/>
            <pc:sldMk cId="453182290" sldId="279"/>
            <ac:spMk id="4" creationId="{75315EA8-B503-4720-BFD5-E40C13D89E91}"/>
          </ac:spMkLst>
        </pc:spChg>
        <pc:spChg chg="mod">
          <ac:chgData name="이승훈" userId="87ba7ce0-a891-417c-9093-c9c867f0f116" providerId="ADAL" clId="{3D817670-0121-4787-8B98-8F19230C69E5}" dt="2024-12-11T14:03:54.681" v="7405" actId="207"/>
          <ac:spMkLst>
            <pc:docMk/>
            <pc:sldMk cId="453182290" sldId="279"/>
            <ac:spMk id="5" creationId="{54CADCFC-EE23-BA11-C1F5-9BB796B8AA93}"/>
          </ac:spMkLst>
        </pc:spChg>
        <pc:spChg chg="mod">
          <ac:chgData name="이승훈" userId="87ba7ce0-a891-417c-9093-c9c867f0f116" providerId="ADAL" clId="{3D817670-0121-4787-8B98-8F19230C69E5}" dt="2024-12-11T14:03:32.051" v="7403" actId="113"/>
          <ac:spMkLst>
            <pc:docMk/>
            <pc:sldMk cId="453182290" sldId="279"/>
            <ac:spMk id="12" creationId="{BAED6DC1-DF24-5E64-F6F1-3F6ABFE09E89}"/>
          </ac:spMkLst>
        </pc:spChg>
        <pc:spChg chg="mod">
          <ac:chgData name="이승훈" userId="87ba7ce0-a891-417c-9093-c9c867f0f116" providerId="ADAL" clId="{3D817670-0121-4787-8B98-8F19230C69E5}" dt="2024-12-11T14:03:32.051" v="7403" actId="113"/>
          <ac:spMkLst>
            <pc:docMk/>
            <pc:sldMk cId="453182290" sldId="279"/>
            <ac:spMk id="13" creationId="{70E81B44-DE0D-F96E-E0BE-86E8CC303CC5}"/>
          </ac:spMkLst>
        </pc:spChg>
        <pc:spChg chg="mod">
          <ac:chgData name="이승훈" userId="87ba7ce0-a891-417c-9093-c9c867f0f116" providerId="ADAL" clId="{3D817670-0121-4787-8B98-8F19230C69E5}" dt="2024-12-11T14:03:32.051" v="7403" actId="113"/>
          <ac:spMkLst>
            <pc:docMk/>
            <pc:sldMk cId="453182290" sldId="279"/>
            <ac:spMk id="15" creationId="{5341249A-749C-1406-2DD6-DF38009F6C29}"/>
          </ac:spMkLst>
        </pc:spChg>
        <pc:picChg chg="mod">
          <ac:chgData name="이승훈" userId="87ba7ce0-a891-417c-9093-c9c867f0f116" providerId="ADAL" clId="{3D817670-0121-4787-8B98-8F19230C69E5}" dt="2024-12-10T10:17:32.483" v="2180" actId="1076"/>
          <ac:picMkLst>
            <pc:docMk/>
            <pc:sldMk cId="453182290" sldId="279"/>
            <ac:picMk id="10" creationId="{32BEEF4C-61AC-8F22-D8FB-E01E22E876E5}"/>
          </ac:picMkLst>
        </pc:picChg>
      </pc:sldChg>
      <pc:sldChg chg="addSp modSp mod modTransition">
        <pc:chgData name="이승훈" userId="87ba7ce0-a891-417c-9093-c9c867f0f116" providerId="ADAL" clId="{3D817670-0121-4787-8B98-8F19230C69E5}" dt="2024-12-11T14:51:13.913" v="9062" actId="2710"/>
        <pc:sldMkLst>
          <pc:docMk/>
          <pc:sldMk cId="3368160018" sldId="280"/>
        </pc:sldMkLst>
        <pc:spChg chg="add mod">
          <ac:chgData name="이승훈" userId="87ba7ce0-a891-417c-9093-c9c867f0f116" providerId="ADAL" clId="{3D817670-0121-4787-8B98-8F19230C69E5}" dt="2024-12-11T14:03:48.618" v="7404" actId="207"/>
          <ac:spMkLst>
            <pc:docMk/>
            <pc:sldMk cId="3368160018" sldId="280"/>
            <ac:spMk id="3" creationId="{7D5FFD8B-B12F-7E58-C2D1-6BECE74C3F8E}"/>
          </ac:spMkLst>
        </pc:spChg>
        <pc:spChg chg="add mod">
          <ac:chgData name="이승훈" userId="87ba7ce0-a891-417c-9093-c9c867f0f116" providerId="ADAL" clId="{3D817670-0121-4787-8B98-8F19230C69E5}" dt="2024-12-11T14:03:48.618" v="7404" actId="207"/>
          <ac:spMkLst>
            <pc:docMk/>
            <pc:sldMk cId="3368160018" sldId="280"/>
            <ac:spMk id="4" creationId="{6FFF5885-F575-6969-A71B-9828358E475B}"/>
          </ac:spMkLst>
        </pc:spChg>
        <pc:spChg chg="add mod">
          <ac:chgData name="이승훈" userId="87ba7ce0-a891-417c-9093-c9c867f0f116" providerId="ADAL" clId="{3D817670-0121-4787-8B98-8F19230C69E5}" dt="2024-12-11T14:03:48.618" v="7404" actId="207"/>
          <ac:spMkLst>
            <pc:docMk/>
            <pc:sldMk cId="3368160018" sldId="280"/>
            <ac:spMk id="5" creationId="{1B907C09-CDC4-F916-1E6C-96E89201AA1E}"/>
          </ac:spMkLst>
        </pc:spChg>
        <pc:spChg chg="add mod">
          <ac:chgData name="이승훈" userId="87ba7ce0-a891-417c-9093-c9c867f0f116" providerId="ADAL" clId="{3D817670-0121-4787-8B98-8F19230C69E5}" dt="2024-12-11T14:51:13.913" v="9062" actId="2710"/>
          <ac:spMkLst>
            <pc:docMk/>
            <pc:sldMk cId="3368160018" sldId="280"/>
            <ac:spMk id="8" creationId="{6EB67286-1B65-94C6-137D-BCA76AB88BFF}"/>
          </ac:spMkLst>
        </pc:spChg>
        <pc:spChg chg="add mod">
          <ac:chgData name="이승훈" userId="87ba7ce0-a891-417c-9093-c9c867f0f116" providerId="ADAL" clId="{3D817670-0121-4787-8B98-8F19230C69E5}" dt="2024-12-11T14:51:13.913" v="9062" actId="2710"/>
          <ac:spMkLst>
            <pc:docMk/>
            <pc:sldMk cId="3368160018" sldId="280"/>
            <ac:spMk id="10" creationId="{2075F77E-67F5-8757-DB4A-E1E1BC7A94A2}"/>
          </ac:spMkLst>
        </pc:spChg>
        <pc:spChg chg="add mod">
          <ac:chgData name="이승훈" userId="87ba7ce0-a891-417c-9093-c9c867f0f116" providerId="ADAL" clId="{3D817670-0121-4787-8B98-8F19230C69E5}" dt="2024-12-11T14:51:13.913" v="9062" actId="2710"/>
          <ac:spMkLst>
            <pc:docMk/>
            <pc:sldMk cId="3368160018" sldId="280"/>
            <ac:spMk id="12" creationId="{5BFFE058-B855-1381-786A-0610FC9B84D8}"/>
          </ac:spMkLst>
        </pc:spChg>
        <pc:spChg chg="add mod">
          <ac:chgData name="이승훈" userId="87ba7ce0-a891-417c-9093-c9c867f0f116" providerId="ADAL" clId="{3D817670-0121-4787-8B98-8F19230C69E5}" dt="2024-12-11T14:51:13.913" v="9062" actId="2710"/>
          <ac:spMkLst>
            <pc:docMk/>
            <pc:sldMk cId="3368160018" sldId="280"/>
            <ac:spMk id="13" creationId="{8CD1F29E-F261-8CCA-4787-972E2BE16B31}"/>
          </ac:spMkLst>
        </pc:spChg>
        <pc:spChg chg="add mod">
          <ac:chgData name="이승훈" userId="87ba7ce0-a891-417c-9093-c9c867f0f116" providerId="ADAL" clId="{3D817670-0121-4787-8B98-8F19230C69E5}" dt="2024-12-11T14:51:13.913" v="9062" actId="2710"/>
          <ac:spMkLst>
            <pc:docMk/>
            <pc:sldMk cId="3368160018" sldId="280"/>
            <ac:spMk id="15" creationId="{F44456C0-D676-D95D-A723-EE047E8E3634}"/>
          </ac:spMkLst>
        </pc:spChg>
        <pc:picChg chg="add mod">
          <ac:chgData name="이승훈" userId="87ba7ce0-a891-417c-9093-c9c867f0f116" providerId="ADAL" clId="{3D817670-0121-4787-8B98-8F19230C69E5}" dt="2024-12-11T13:39:38.338" v="5886" actId="1076"/>
          <ac:picMkLst>
            <pc:docMk/>
            <pc:sldMk cId="3368160018" sldId="280"/>
            <ac:picMk id="17" creationId="{F13C6C8D-BC7B-8B88-AD95-62A5115C664C}"/>
          </ac:picMkLst>
        </pc:picChg>
      </pc:sldChg>
      <pc:sldChg chg="addSp delSp modSp add mod modTransition">
        <pc:chgData name="이승훈" userId="87ba7ce0-a891-417c-9093-c9c867f0f116" providerId="ADAL" clId="{3D817670-0121-4787-8B98-8F19230C69E5}" dt="2024-12-10T10:43:53.472" v="4724"/>
        <pc:sldMkLst>
          <pc:docMk/>
          <pc:sldMk cId="3220703886" sldId="281"/>
        </pc:sldMkLst>
        <pc:spChg chg="add mod">
          <ac:chgData name="이승훈" userId="87ba7ce0-a891-417c-9093-c9c867f0f116" providerId="ADAL" clId="{3D817670-0121-4787-8B98-8F19230C69E5}" dt="2024-12-10T10:43:31.025" v="4722"/>
          <ac:spMkLst>
            <pc:docMk/>
            <pc:sldMk cId="3220703886" sldId="281"/>
            <ac:spMk id="3" creationId="{4F185AE4-7E1A-3756-23BD-2B031E3B0AA3}"/>
          </ac:spMkLst>
        </pc:spChg>
        <pc:spChg chg="mod">
          <ac:chgData name="이승훈" userId="87ba7ce0-a891-417c-9093-c9c867f0f116" providerId="ADAL" clId="{3D817670-0121-4787-8B98-8F19230C69E5}" dt="2024-12-10T10:43:40.628" v="4723" actId="207"/>
          <ac:spMkLst>
            <pc:docMk/>
            <pc:sldMk cId="3220703886" sldId="281"/>
            <ac:spMk id="7" creationId="{BFB742AF-8DE1-4801-BAAB-FF7C033D40F3}"/>
          </ac:spMkLst>
        </pc:spChg>
      </pc:sldChg>
      <pc:sldChg chg="addSp modSp add mod">
        <pc:chgData name="이승훈" userId="87ba7ce0-a891-417c-9093-c9c867f0f116" providerId="ADAL" clId="{3D817670-0121-4787-8B98-8F19230C69E5}" dt="2024-12-10T10:47:28.242" v="4839" actId="207"/>
        <pc:sldMkLst>
          <pc:docMk/>
          <pc:sldMk cId="739882504" sldId="282"/>
        </pc:sldMkLst>
        <pc:spChg chg="add mod">
          <ac:chgData name="이승훈" userId="87ba7ce0-a891-417c-9093-c9c867f0f116" providerId="ADAL" clId="{3D817670-0121-4787-8B98-8F19230C69E5}" dt="2024-12-10T10:47:28.242" v="4839" actId="207"/>
          <ac:spMkLst>
            <pc:docMk/>
            <pc:sldMk cId="739882504" sldId="282"/>
            <ac:spMk id="2" creationId="{97E8AFF3-9892-19D9-556F-7383E4734A1D}"/>
          </ac:spMkLst>
        </pc:spChg>
        <pc:spChg chg="mod">
          <ac:chgData name="이승훈" userId="87ba7ce0-a891-417c-9093-c9c867f0f116" providerId="ADAL" clId="{3D817670-0121-4787-8B98-8F19230C69E5}" dt="2024-12-10T10:44:24.267" v="4759"/>
          <ac:spMkLst>
            <pc:docMk/>
            <pc:sldMk cId="739882504" sldId="282"/>
            <ac:spMk id="3" creationId="{681E4304-3362-377E-F91D-ECD470E3B80D}"/>
          </ac:spMkLst>
        </pc:spChg>
        <pc:spChg chg="mod">
          <ac:chgData name="이승훈" userId="87ba7ce0-a891-417c-9093-c9c867f0f116" providerId="ADAL" clId="{3D817670-0121-4787-8B98-8F19230C69E5}" dt="2024-12-10T10:47:15.759" v="4788" actId="1076"/>
          <ac:spMkLst>
            <pc:docMk/>
            <pc:sldMk cId="739882504" sldId="282"/>
            <ac:spMk id="7" creationId="{50AECA4E-C38C-65E5-B2F3-74FC92290623}"/>
          </ac:spMkLst>
        </pc:spChg>
        <pc:picChg chg="mod modCrop">
          <ac:chgData name="이승훈" userId="87ba7ce0-a891-417c-9093-c9c867f0f116" providerId="ADAL" clId="{3D817670-0121-4787-8B98-8F19230C69E5}" dt="2024-12-10T10:47:11.345" v="4786"/>
          <ac:picMkLst>
            <pc:docMk/>
            <pc:sldMk cId="739882504" sldId="282"/>
            <ac:picMk id="4" creationId="{38B4B762-D296-06EF-76E3-700905737CA4}"/>
          </ac:picMkLst>
        </pc:picChg>
      </pc:sldChg>
      <pc:sldChg chg="add del">
        <pc:chgData name="이승훈" userId="87ba7ce0-a891-417c-9093-c9c867f0f116" providerId="ADAL" clId="{3D817670-0121-4787-8B98-8F19230C69E5}" dt="2024-12-10T15:32:25.631" v="4848"/>
        <pc:sldMkLst>
          <pc:docMk/>
          <pc:sldMk cId="44272076" sldId="283"/>
        </pc:sldMkLst>
      </pc:sldChg>
      <pc:sldChg chg="addSp delSp modSp add mod modTransition">
        <pc:chgData name="이승훈" userId="87ba7ce0-a891-417c-9093-c9c867f0f116" providerId="ADAL" clId="{3D817670-0121-4787-8B98-8F19230C69E5}" dt="2024-12-11T15:24:33.253" v="10187"/>
        <pc:sldMkLst>
          <pc:docMk/>
          <pc:sldMk cId="2053772144" sldId="283"/>
        </pc:sldMkLst>
        <pc:spChg chg="add mod">
          <ac:chgData name="이승훈" userId="87ba7ce0-a891-417c-9093-c9c867f0f116" providerId="ADAL" clId="{3D817670-0121-4787-8B98-8F19230C69E5}" dt="2024-12-10T15:52:50.219" v="5219"/>
          <ac:spMkLst>
            <pc:docMk/>
            <pc:sldMk cId="2053772144" sldId="283"/>
            <ac:spMk id="2" creationId="{7DEBB7A8-1655-444F-BE9B-1FA5391C7710}"/>
          </ac:spMkLst>
        </pc:spChg>
        <pc:spChg chg="add del mod">
          <ac:chgData name="이승훈" userId="87ba7ce0-a891-417c-9093-c9c867f0f116" providerId="ADAL" clId="{3D817670-0121-4787-8B98-8F19230C69E5}" dt="2024-12-11T13:36:55.183" v="5794" actId="14100"/>
          <ac:spMkLst>
            <pc:docMk/>
            <pc:sldMk cId="2053772144" sldId="283"/>
            <ac:spMk id="3" creationId="{6A24F157-E51C-45B3-1801-6F2D904AAA91}"/>
          </ac:spMkLst>
        </pc:spChg>
        <pc:spChg chg="add del mod">
          <ac:chgData name="이승훈" userId="87ba7ce0-a891-417c-9093-c9c867f0f116" providerId="ADAL" clId="{3D817670-0121-4787-8B98-8F19230C69E5}" dt="2024-12-11T13:36:52.135" v="5793" actId="14100"/>
          <ac:spMkLst>
            <pc:docMk/>
            <pc:sldMk cId="2053772144" sldId="283"/>
            <ac:spMk id="6" creationId="{A7F3CCB2-4D90-1DB8-1159-B6E47E63B4C4}"/>
          </ac:spMkLst>
        </pc:spChg>
        <pc:spChg chg="add del mod">
          <ac:chgData name="이승훈" userId="87ba7ce0-a891-417c-9093-c9c867f0f116" providerId="ADAL" clId="{3D817670-0121-4787-8B98-8F19230C69E5}" dt="2024-12-11T13:36:52.135" v="5793" actId="14100"/>
          <ac:spMkLst>
            <pc:docMk/>
            <pc:sldMk cId="2053772144" sldId="283"/>
            <ac:spMk id="8" creationId="{F8F07699-CA75-6AD4-F731-7B453FC68CED}"/>
          </ac:spMkLst>
        </pc:spChg>
        <pc:spChg chg="add mod">
          <ac:chgData name="이승훈" userId="87ba7ce0-a891-417c-9093-c9c867f0f116" providerId="ADAL" clId="{3D817670-0121-4787-8B98-8F19230C69E5}" dt="2024-12-10T15:56:52.512" v="5386" actId="1076"/>
          <ac:spMkLst>
            <pc:docMk/>
            <pc:sldMk cId="2053772144" sldId="283"/>
            <ac:spMk id="10" creationId="{4639C290-8519-6772-4205-7494128C235F}"/>
          </ac:spMkLst>
        </pc:spChg>
        <pc:spChg chg="add mod">
          <ac:chgData name="이승훈" userId="87ba7ce0-a891-417c-9093-c9c867f0f116" providerId="ADAL" clId="{3D817670-0121-4787-8B98-8F19230C69E5}" dt="2024-12-10T16:04:06.676" v="5721" actId="1076"/>
          <ac:spMkLst>
            <pc:docMk/>
            <pc:sldMk cId="2053772144" sldId="283"/>
            <ac:spMk id="18" creationId="{745015AA-6B41-34A2-64A3-FEC4E3D4D664}"/>
          </ac:spMkLst>
        </pc:spChg>
        <pc:spChg chg="add mod">
          <ac:chgData name="이승훈" userId="87ba7ce0-a891-417c-9093-c9c867f0f116" providerId="ADAL" clId="{3D817670-0121-4787-8B98-8F19230C69E5}" dt="2024-12-10T16:04:04.200" v="5720" actId="1076"/>
          <ac:spMkLst>
            <pc:docMk/>
            <pc:sldMk cId="2053772144" sldId="283"/>
            <ac:spMk id="19" creationId="{3DC69CAE-6E37-585E-2027-F86ED37FA0B1}"/>
          </ac:spMkLst>
        </pc:spChg>
        <pc:spChg chg="add mod">
          <ac:chgData name="이승훈" userId="87ba7ce0-a891-417c-9093-c9c867f0f116" providerId="ADAL" clId="{3D817670-0121-4787-8B98-8F19230C69E5}" dt="2024-12-10T16:04:22.909" v="5723" actId="207"/>
          <ac:spMkLst>
            <pc:docMk/>
            <pc:sldMk cId="2053772144" sldId="283"/>
            <ac:spMk id="20" creationId="{34CE8ECF-5EC9-CC7E-CE21-2D76E9618C4B}"/>
          </ac:spMkLst>
        </pc:spChg>
        <pc:picChg chg="add mod">
          <ac:chgData name="이승훈" userId="87ba7ce0-a891-417c-9093-c9c867f0f116" providerId="ADAL" clId="{3D817670-0121-4787-8B98-8F19230C69E5}" dt="2024-12-10T15:58:57.107" v="5408" actId="1076"/>
          <ac:picMkLst>
            <pc:docMk/>
            <pc:sldMk cId="2053772144" sldId="283"/>
            <ac:picMk id="13" creationId="{E99A1BB5-BB85-229B-D921-38F8B743A0C5}"/>
          </ac:picMkLst>
        </pc:picChg>
        <pc:picChg chg="add mod">
          <ac:chgData name="이승훈" userId="87ba7ce0-a891-417c-9093-c9c867f0f116" providerId="ADAL" clId="{3D817670-0121-4787-8B98-8F19230C69E5}" dt="2024-12-10T15:58:27.649" v="5404" actId="1440"/>
          <ac:picMkLst>
            <pc:docMk/>
            <pc:sldMk cId="2053772144" sldId="283"/>
            <ac:picMk id="1025" creationId="{4ECC160D-8A77-C6EA-FF92-236DFD50ADE1}"/>
          </ac:picMkLst>
        </pc:picChg>
        <pc:picChg chg="add mod">
          <ac:chgData name="이승훈" userId="87ba7ce0-a891-417c-9093-c9c867f0f116" providerId="ADAL" clId="{3D817670-0121-4787-8B98-8F19230C69E5}" dt="2024-12-10T15:58:33.381" v="5405" actId="1440"/>
          <ac:picMkLst>
            <pc:docMk/>
            <pc:sldMk cId="2053772144" sldId="283"/>
            <ac:picMk id="1027" creationId="{208D92AB-98EB-7DDC-B4FC-B448B44E3F1C}"/>
          </ac:picMkLst>
        </pc:picChg>
      </pc:sldChg>
      <pc:sldChg chg="add del">
        <pc:chgData name="이승훈" userId="87ba7ce0-a891-417c-9093-c9c867f0f116" providerId="ADAL" clId="{3D817670-0121-4787-8B98-8F19230C69E5}" dt="2024-12-10T10:44:25.380" v="4761" actId="2890"/>
        <pc:sldMkLst>
          <pc:docMk/>
          <pc:sldMk cId="3713353286" sldId="283"/>
        </pc:sldMkLst>
      </pc:sldChg>
      <pc:sldChg chg="add del">
        <pc:chgData name="이승훈" userId="87ba7ce0-a891-417c-9093-c9c867f0f116" providerId="ADAL" clId="{3D817670-0121-4787-8B98-8F19230C69E5}" dt="2024-12-10T15:32:25.420" v="4847"/>
        <pc:sldMkLst>
          <pc:docMk/>
          <pc:sldMk cId="2584677860" sldId="284"/>
        </pc:sldMkLst>
      </pc:sldChg>
      <pc:sldChg chg="addSp modSp add mod modTransition">
        <pc:chgData name="이승훈" userId="87ba7ce0-a891-417c-9093-c9c867f0f116" providerId="ADAL" clId="{3D817670-0121-4787-8B98-8F19230C69E5}" dt="2024-12-11T15:24:36.553" v="10188"/>
        <pc:sldMkLst>
          <pc:docMk/>
          <pc:sldMk cId="2888714338" sldId="284"/>
        </pc:sldMkLst>
        <pc:spChg chg="add mod">
          <ac:chgData name="이승훈" userId="87ba7ce0-a891-417c-9093-c9c867f0f116" providerId="ADAL" clId="{3D817670-0121-4787-8B98-8F19230C69E5}" dt="2024-12-10T15:53:16.224" v="5258" actId="14100"/>
          <ac:spMkLst>
            <pc:docMk/>
            <pc:sldMk cId="2888714338" sldId="284"/>
            <ac:spMk id="2" creationId="{0FA77ADC-DF17-069E-2E86-3B07F14E9D4E}"/>
          </ac:spMkLst>
        </pc:spChg>
        <pc:spChg chg="mod">
          <ac:chgData name="이승훈" userId="87ba7ce0-a891-417c-9093-c9c867f0f116" providerId="ADAL" clId="{3D817670-0121-4787-8B98-8F19230C69E5}" dt="2024-12-11T13:37:04.142" v="5796" actId="207"/>
          <ac:spMkLst>
            <pc:docMk/>
            <pc:sldMk cId="2888714338" sldId="284"/>
            <ac:spMk id="8" creationId="{CB594996-7532-B0DF-0321-B887FD6D80BD}"/>
          </ac:spMkLst>
        </pc:spChg>
      </pc:sldChg>
      <pc:sldChg chg="addSp modSp add mod modTransition">
        <pc:chgData name="이승훈" userId="87ba7ce0-a891-417c-9093-c9c867f0f116" providerId="ADAL" clId="{3D817670-0121-4787-8B98-8F19230C69E5}" dt="2024-12-11T15:24:42.546" v="10190"/>
        <pc:sldMkLst>
          <pc:docMk/>
          <pc:sldMk cId="3572223323" sldId="285"/>
        </pc:sldMkLst>
        <pc:spChg chg="add mod">
          <ac:chgData name="이승훈" userId="87ba7ce0-a891-417c-9093-c9c867f0f116" providerId="ADAL" clId="{3D817670-0121-4787-8B98-8F19230C69E5}" dt="2024-12-10T15:53:42.069" v="5309" actId="14100"/>
          <ac:spMkLst>
            <pc:docMk/>
            <pc:sldMk cId="3572223323" sldId="285"/>
            <ac:spMk id="2" creationId="{849F96D0-03E4-13B4-F6CB-D82798A05932}"/>
          </ac:spMkLst>
        </pc:spChg>
      </pc:sldChg>
      <pc:sldChg chg="add del">
        <pc:chgData name="이승훈" userId="87ba7ce0-a891-417c-9093-c9c867f0f116" providerId="ADAL" clId="{3D817670-0121-4787-8B98-8F19230C69E5}" dt="2024-12-10T15:32:25.143" v="4846"/>
        <pc:sldMkLst>
          <pc:docMk/>
          <pc:sldMk cId="3699186915" sldId="285"/>
        </pc:sldMkLst>
      </pc:sldChg>
      <pc:sldChg chg="addSp delSp modSp add mod modTransition">
        <pc:chgData name="이승훈" userId="87ba7ce0-a891-417c-9093-c9c867f0f116" providerId="ADAL" clId="{3D817670-0121-4787-8B98-8F19230C69E5}" dt="2024-12-11T15:24:46.750" v="10191"/>
        <pc:sldMkLst>
          <pc:docMk/>
          <pc:sldMk cId="1636591502" sldId="286"/>
        </pc:sldMkLst>
        <pc:spChg chg="mod">
          <ac:chgData name="이승훈" userId="87ba7ce0-a891-417c-9093-c9c867f0f116" providerId="ADAL" clId="{3D817670-0121-4787-8B98-8F19230C69E5}" dt="2024-12-11T14:37:55.826" v="8546"/>
          <ac:spMkLst>
            <pc:docMk/>
            <pc:sldMk cId="1636591502" sldId="286"/>
            <ac:spMk id="2" creationId="{5D25C8D6-2DB8-9BDC-64D8-317713E39C5B}"/>
          </ac:spMkLst>
        </pc:spChg>
        <pc:spChg chg="add mod">
          <ac:chgData name="이승훈" userId="87ba7ce0-a891-417c-9093-c9c867f0f116" providerId="ADAL" clId="{3D817670-0121-4787-8B98-8F19230C69E5}" dt="2024-12-11T14:53:23.394" v="9114" actId="113"/>
          <ac:spMkLst>
            <pc:docMk/>
            <pc:sldMk cId="1636591502" sldId="286"/>
            <ac:spMk id="3" creationId="{545B613B-ABCD-37D4-0B11-0FBED4797851}"/>
          </ac:spMkLst>
        </pc:spChg>
        <pc:spChg chg="add mod">
          <ac:chgData name="이승훈" userId="87ba7ce0-a891-417c-9093-c9c867f0f116" providerId="ADAL" clId="{3D817670-0121-4787-8B98-8F19230C69E5}" dt="2024-12-11T14:54:07.736" v="9121" actId="1076"/>
          <ac:spMkLst>
            <pc:docMk/>
            <pc:sldMk cId="1636591502" sldId="286"/>
            <ac:spMk id="13" creationId="{3E260C43-B5EA-6781-D571-2A624BCD0E82}"/>
          </ac:spMkLst>
        </pc:spChg>
        <pc:spChg chg="add mod">
          <ac:chgData name="이승훈" userId="87ba7ce0-a891-417c-9093-c9c867f0f116" providerId="ADAL" clId="{3D817670-0121-4787-8B98-8F19230C69E5}" dt="2024-12-11T14:54:03.634" v="9120" actId="2711"/>
          <ac:spMkLst>
            <pc:docMk/>
            <pc:sldMk cId="1636591502" sldId="286"/>
            <ac:spMk id="14" creationId="{DA3A7DC4-F081-5DE8-D7C7-0AAE8D40DECD}"/>
          </ac:spMkLst>
        </pc:spChg>
        <pc:spChg chg="add del mod">
          <ac:chgData name="이승훈" userId="87ba7ce0-a891-417c-9093-c9c867f0f116" providerId="ADAL" clId="{3D817670-0121-4787-8B98-8F19230C69E5}" dt="2024-12-11T14:53:45.441" v="9119" actId="113"/>
          <ac:spMkLst>
            <pc:docMk/>
            <pc:sldMk cId="1636591502" sldId="286"/>
            <ac:spMk id="15" creationId="{AAD6E640-EB1E-9607-CEBF-094F80AA6BB3}"/>
          </ac:spMkLst>
        </pc:spChg>
        <pc:spChg chg="add mod">
          <ac:chgData name="이승훈" userId="87ba7ce0-a891-417c-9093-c9c867f0f116" providerId="ADAL" clId="{3D817670-0121-4787-8B98-8F19230C69E5}" dt="2024-12-11T14:58:10.881" v="9270" actId="207"/>
          <ac:spMkLst>
            <pc:docMk/>
            <pc:sldMk cId="1636591502" sldId="286"/>
            <ac:spMk id="25" creationId="{ABB4858A-10C7-15F5-7984-EE121404724B}"/>
          </ac:spMkLst>
        </pc:spChg>
      </pc:sldChg>
      <pc:sldChg chg="addSp modSp add del mod">
        <pc:chgData name="이승훈" userId="87ba7ce0-a891-417c-9093-c9c867f0f116" providerId="ADAL" clId="{3D817670-0121-4787-8B98-8F19230C69E5}" dt="2024-12-11T13:39:50.037" v="5907" actId="2696"/>
        <pc:sldMkLst>
          <pc:docMk/>
          <pc:sldMk cId="1938208966" sldId="287"/>
        </pc:sldMkLst>
      </pc:sldChg>
      <pc:sldChg chg="add del">
        <pc:chgData name="이승훈" userId="87ba7ce0-a891-417c-9093-c9c867f0f116" providerId="ADAL" clId="{3D817670-0121-4787-8B98-8F19230C69E5}" dt="2024-12-11T13:12:12.442" v="5746" actId="2696"/>
        <pc:sldMkLst>
          <pc:docMk/>
          <pc:sldMk cId="3367882252" sldId="288"/>
        </pc:sldMkLst>
      </pc:sldChg>
      <pc:sldChg chg="add del">
        <pc:chgData name="이승훈" userId="87ba7ce0-a891-417c-9093-c9c867f0f116" providerId="ADAL" clId="{3D817670-0121-4787-8B98-8F19230C69E5}" dt="2024-12-11T13:12:15.093" v="5747" actId="2696"/>
        <pc:sldMkLst>
          <pc:docMk/>
          <pc:sldMk cId="3858620741" sldId="289"/>
        </pc:sldMkLst>
      </pc:sldChg>
      <pc:sldChg chg="modSp mod modTransition">
        <pc:chgData name="이승훈" userId="87ba7ce0-a891-417c-9093-c9c867f0f116" providerId="ADAL" clId="{3D817670-0121-4787-8B98-8F19230C69E5}" dt="2024-12-11T15:24:39.700" v="10189"/>
        <pc:sldMkLst>
          <pc:docMk/>
          <pc:sldMk cId="411031406" sldId="290"/>
        </pc:sldMkLst>
        <pc:spChg chg="mod">
          <ac:chgData name="이승훈" userId="87ba7ce0-a891-417c-9093-c9c867f0f116" providerId="ADAL" clId="{3D817670-0121-4787-8B98-8F19230C69E5}" dt="2024-12-11T13:37:06.509" v="5797" actId="207"/>
          <ac:spMkLst>
            <pc:docMk/>
            <pc:sldMk cId="411031406" sldId="290"/>
            <ac:spMk id="12" creationId="{566A0ECA-B18F-E7C1-B79B-76C13CE87DC0}"/>
          </ac:spMkLst>
        </pc:spChg>
      </pc:sldChg>
      <pc:sldChg chg="del">
        <pc:chgData name="이승훈" userId="87ba7ce0-a891-417c-9093-c9c867f0f116" providerId="ADAL" clId="{3D817670-0121-4787-8B98-8F19230C69E5}" dt="2024-12-11T14:51:58.674" v="9070" actId="2696"/>
        <pc:sldMkLst>
          <pc:docMk/>
          <pc:sldMk cId="4153288644" sldId="291"/>
        </pc:sldMkLst>
      </pc:sldChg>
      <pc:sldChg chg="modSp del mod">
        <pc:chgData name="이승훈" userId="87ba7ce0-a891-417c-9093-c9c867f0f116" providerId="ADAL" clId="{3D817670-0121-4787-8B98-8F19230C69E5}" dt="2024-12-11T14:52:01.574" v="9071" actId="2696"/>
        <pc:sldMkLst>
          <pc:docMk/>
          <pc:sldMk cId="1324135082" sldId="292"/>
        </pc:sldMkLst>
      </pc:sldChg>
      <pc:sldChg chg="addSp modSp add del mod ord modTransition">
        <pc:chgData name="이승훈" userId="87ba7ce0-a891-417c-9093-c9c867f0f116" providerId="ADAL" clId="{3D817670-0121-4787-8B98-8F19230C69E5}" dt="2024-12-11T15:25:32.507" v="10242"/>
        <pc:sldMkLst>
          <pc:docMk/>
          <pc:sldMk cId="1766574654" sldId="293"/>
        </pc:sldMkLst>
        <pc:spChg chg="mod">
          <ac:chgData name="이승훈" userId="87ba7ce0-a891-417c-9093-c9c867f0f116" providerId="ADAL" clId="{3D817670-0121-4787-8B98-8F19230C69E5}" dt="2024-12-11T14:37:18.663" v="8496" actId="20577"/>
          <ac:spMkLst>
            <pc:docMk/>
            <pc:sldMk cId="1766574654" sldId="293"/>
            <ac:spMk id="2" creationId="{88085775-14A1-49D6-216A-C5AB282232BB}"/>
          </ac:spMkLst>
        </pc:spChg>
        <pc:spChg chg="add mod">
          <ac:chgData name="이승훈" userId="87ba7ce0-a891-417c-9093-c9c867f0f116" providerId="ADAL" clId="{3D817670-0121-4787-8B98-8F19230C69E5}" dt="2024-12-11T13:44:20.526" v="6301" actId="20577"/>
          <ac:spMkLst>
            <pc:docMk/>
            <pc:sldMk cId="1766574654" sldId="293"/>
            <ac:spMk id="4" creationId="{5E459F49-42E2-7362-AA33-C9B47373D7A1}"/>
          </ac:spMkLst>
        </pc:spChg>
        <pc:spChg chg="add mod">
          <ac:chgData name="이승훈" userId="87ba7ce0-a891-417c-9093-c9c867f0f116" providerId="ADAL" clId="{3D817670-0121-4787-8B98-8F19230C69E5}" dt="2024-12-11T13:43:31.035" v="6292" actId="207"/>
          <ac:spMkLst>
            <pc:docMk/>
            <pc:sldMk cId="1766574654" sldId="293"/>
            <ac:spMk id="5" creationId="{70E790F0-9AC3-9E3E-3FEB-352BAF7BFB40}"/>
          </ac:spMkLst>
        </pc:spChg>
        <pc:spChg chg="mod">
          <ac:chgData name="이승훈" userId="87ba7ce0-a891-417c-9093-c9c867f0f116" providerId="ADAL" clId="{3D817670-0121-4787-8B98-8F19230C69E5}" dt="2024-12-11T13:42:16.849" v="6263" actId="14100"/>
          <ac:spMkLst>
            <pc:docMk/>
            <pc:sldMk cId="1766574654" sldId="293"/>
            <ac:spMk id="6" creationId="{3FE88EE7-7609-363F-FA4E-0E3E478B9973}"/>
          </ac:spMkLst>
        </pc:spChg>
        <pc:spChg chg="add mod">
          <ac:chgData name="이승훈" userId="87ba7ce0-a891-417c-9093-c9c867f0f116" providerId="ADAL" clId="{3D817670-0121-4787-8B98-8F19230C69E5}" dt="2024-12-11T13:43:39.053" v="6293" actId="207"/>
          <ac:spMkLst>
            <pc:docMk/>
            <pc:sldMk cId="1766574654" sldId="293"/>
            <ac:spMk id="8" creationId="{323B5441-A933-5955-F4DE-DE29FAF51652}"/>
          </ac:spMkLst>
        </pc:spChg>
        <pc:spChg chg="add mod">
          <ac:chgData name="이승훈" userId="87ba7ce0-a891-417c-9093-c9c867f0f116" providerId="ADAL" clId="{3D817670-0121-4787-8B98-8F19230C69E5}" dt="2024-12-11T13:43:48.582" v="6294" actId="207"/>
          <ac:spMkLst>
            <pc:docMk/>
            <pc:sldMk cId="1766574654" sldId="293"/>
            <ac:spMk id="10" creationId="{75E7F2D2-A979-584C-66D8-141AB60E1CC8}"/>
          </ac:spMkLst>
        </pc:spChg>
        <pc:picChg chg="add mod">
          <ac:chgData name="이승훈" userId="87ba7ce0-a891-417c-9093-c9c867f0f116" providerId="ADAL" clId="{3D817670-0121-4787-8B98-8F19230C69E5}" dt="2024-12-11T13:36:02.785" v="5784" actId="1076"/>
          <ac:picMkLst>
            <pc:docMk/>
            <pc:sldMk cId="1766574654" sldId="293"/>
            <ac:picMk id="3" creationId="{9E14A84B-44A8-684B-DE4E-D453A86EAD05}"/>
          </ac:picMkLst>
        </pc:picChg>
      </pc:sldChg>
      <pc:sldChg chg="addSp delSp modSp add mod modTransition modAnim">
        <pc:chgData name="이승훈" userId="87ba7ce0-a891-417c-9093-c9c867f0f116" providerId="ADAL" clId="{3D817670-0121-4787-8B98-8F19230C69E5}" dt="2024-12-11T15:25:35.068" v="10243"/>
        <pc:sldMkLst>
          <pc:docMk/>
          <pc:sldMk cId="877184284" sldId="294"/>
        </pc:sldMkLst>
        <pc:spChg chg="mod">
          <ac:chgData name="이승훈" userId="87ba7ce0-a891-417c-9093-c9c867f0f116" providerId="ADAL" clId="{3D817670-0121-4787-8B98-8F19230C69E5}" dt="2024-12-11T14:37:22.639" v="8507" actId="20577"/>
          <ac:spMkLst>
            <pc:docMk/>
            <pc:sldMk cId="877184284" sldId="294"/>
            <ac:spMk id="2" creationId="{B01C5372-E2BE-FFBD-FD82-74364E253F13}"/>
          </ac:spMkLst>
        </pc:spChg>
        <pc:spChg chg="mod">
          <ac:chgData name="이승훈" userId="87ba7ce0-a891-417c-9093-c9c867f0f116" providerId="ADAL" clId="{3D817670-0121-4787-8B98-8F19230C69E5}" dt="2024-12-11T13:44:48.183" v="6360" actId="14100"/>
          <ac:spMkLst>
            <pc:docMk/>
            <pc:sldMk cId="877184284" sldId="294"/>
            <ac:spMk id="4" creationId="{35C4657C-AEB1-F31E-0F03-925453CEA5E0}"/>
          </ac:spMkLst>
        </pc:spChg>
        <pc:spChg chg="add mod">
          <ac:chgData name="이승훈" userId="87ba7ce0-a891-417c-9093-c9c867f0f116" providerId="ADAL" clId="{3D817670-0121-4787-8B98-8F19230C69E5}" dt="2024-12-11T13:52:01.590" v="6778" actId="164"/>
          <ac:spMkLst>
            <pc:docMk/>
            <pc:sldMk cId="877184284" sldId="294"/>
            <ac:spMk id="19" creationId="{DA4F2380-A4FD-A8CE-930E-FB8A6BC24060}"/>
          </ac:spMkLst>
        </pc:spChg>
        <pc:spChg chg="add del mod">
          <ac:chgData name="이승훈" userId="87ba7ce0-a891-417c-9093-c9c867f0f116" providerId="ADAL" clId="{3D817670-0121-4787-8B98-8F19230C69E5}" dt="2024-12-11T13:52:01.590" v="6778" actId="164"/>
          <ac:spMkLst>
            <pc:docMk/>
            <pc:sldMk cId="877184284" sldId="294"/>
            <ac:spMk id="21" creationId="{DB8E5152-5638-29D0-B5DC-8BAFE80BE607}"/>
          </ac:spMkLst>
        </pc:spChg>
        <pc:spChg chg="add mod">
          <ac:chgData name="이승훈" userId="87ba7ce0-a891-417c-9093-c9c867f0f116" providerId="ADAL" clId="{3D817670-0121-4787-8B98-8F19230C69E5}" dt="2024-12-11T13:52:01.590" v="6778" actId="164"/>
          <ac:spMkLst>
            <pc:docMk/>
            <pc:sldMk cId="877184284" sldId="294"/>
            <ac:spMk id="22" creationId="{8F951F4B-997C-2EE9-9D61-3A8433478712}"/>
          </ac:spMkLst>
        </pc:spChg>
        <pc:spChg chg="add mod">
          <ac:chgData name="이승훈" userId="87ba7ce0-a891-417c-9093-c9c867f0f116" providerId="ADAL" clId="{3D817670-0121-4787-8B98-8F19230C69E5}" dt="2024-12-11T13:56:23.159" v="7042" actId="207"/>
          <ac:spMkLst>
            <pc:docMk/>
            <pc:sldMk cId="877184284" sldId="294"/>
            <ac:spMk id="24" creationId="{F356C674-EC24-B24D-621A-E421178C2D14}"/>
          </ac:spMkLst>
        </pc:spChg>
        <pc:spChg chg="add mod">
          <ac:chgData name="이승훈" userId="87ba7ce0-a891-417c-9093-c9c867f0f116" providerId="ADAL" clId="{3D817670-0121-4787-8B98-8F19230C69E5}" dt="2024-12-11T13:56:23.159" v="7042" actId="207"/>
          <ac:spMkLst>
            <pc:docMk/>
            <pc:sldMk cId="877184284" sldId="294"/>
            <ac:spMk id="26" creationId="{ED40C805-BE91-88B4-B576-14C5320D302F}"/>
          </ac:spMkLst>
        </pc:spChg>
        <pc:spChg chg="add mod">
          <ac:chgData name="이승훈" userId="87ba7ce0-a891-417c-9093-c9c867f0f116" providerId="ADAL" clId="{3D817670-0121-4787-8B98-8F19230C69E5}" dt="2024-12-11T13:56:23.159" v="7042" actId="207"/>
          <ac:spMkLst>
            <pc:docMk/>
            <pc:sldMk cId="877184284" sldId="294"/>
            <ac:spMk id="27" creationId="{08FAD19B-C935-2DF4-B0DC-23E622B238F0}"/>
          </ac:spMkLst>
        </pc:spChg>
        <pc:grpChg chg="add mod ord">
          <ac:chgData name="이승훈" userId="87ba7ce0-a891-417c-9093-c9c867f0f116" providerId="ADAL" clId="{3D817670-0121-4787-8B98-8F19230C69E5}" dt="2024-12-11T13:56:39.439" v="7045" actId="1076"/>
          <ac:grpSpMkLst>
            <pc:docMk/>
            <pc:sldMk cId="877184284" sldId="294"/>
            <ac:grpSpMk id="23" creationId="{537D3D8C-E04B-9398-6917-9B451BA9204E}"/>
          </ac:grpSpMkLst>
        </pc:grpChg>
        <pc:picChg chg="add mod">
          <ac:chgData name="이승훈" userId="87ba7ce0-a891-417c-9093-c9c867f0f116" providerId="ADAL" clId="{3D817670-0121-4787-8B98-8F19230C69E5}" dt="2024-12-11T13:47:58.058" v="6400" actId="1076"/>
          <ac:picMkLst>
            <pc:docMk/>
            <pc:sldMk cId="877184284" sldId="294"/>
            <ac:picMk id="13" creationId="{02092AE5-6BD8-39D6-291A-9F011FC812E2}"/>
          </ac:picMkLst>
        </pc:picChg>
        <pc:picChg chg="add mod">
          <ac:chgData name="이승훈" userId="87ba7ce0-a891-417c-9093-c9c867f0f116" providerId="ADAL" clId="{3D817670-0121-4787-8B98-8F19230C69E5}" dt="2024-12-11T13:48:23.691" v="6402" actId="1076"/>
          <ac:picMkLst>
            <pc:docMk/>
            <pc:sldMk cId="877184284" sldId="294"/>
            <ac:picMk id="15" creationId="{AE2C96FB-BBE3-A921-78CC-816CADF8D858}"/>
          </ac:picMkLst>
        </pc:picChg>
        <pc:picChg chg="add mod">
          <ac:chgData name="이승훈" userId="87ba7ce0-a891-417c-9093-c9c867f0f116" providerId="ADAL" clId="{3D817670-0121-4787-8B98-8F19230C69E5}" dt="2024-12-11T13:56:05.734" v="7036" actId="1076"/>
          <ac:picMkLst>
            <pc:docMk/>
            <pc:sldMk cId="877184284" sldId="294"/>
            <ac:picMk id="17" creationId="{2D01F277-3DD8-FFAD-CC28-2943C3124F23}"/>
          </ac:picMkLst>
        </pc:picChg>
      </pc:sldChg>
      <pc:sldChg chg="add del">
        <pc:chgData name="이승훈" userId="87ba7ce0-a891-417c-9093-c9c867f0f116" providerId="ADAL" clId="{3D817670-0121-4787-8B98-8F19230C69E5}" dt="2024-12-11T13:39:50.037" v="5907" actId="2696"/>
        <pc:sldMkLst>
          <pc:docMk/>
          <pc:sldMk cId="3407668474" sldId="294"/>
        </pc:sldMkLst>
      </pc:sldChg>
      <pc:sldChg chg="add del">
        <pc:chgData name="이승훈" userId="87ba7ce0-a891-417c-9093-c9c867f0f116" providerId="ADAL" clId="{3D817670-0121-4787-8B98-8F19230C69E5}" dt="2024-12-11T13:39:50.037" v="5907" actId="2696"/>
        <pc:sldMkLst>
          <pc:docMk/>
          <pc:sldMk cId="3076389412" sldId="295"/>
        </pc:sldMkLst>
      </pc:sldChg>
      <pc:sldChg chg="addSp delSp modSp add mod ord modTransition">
        <pc:chgData name="이승훈" userId="87ba7ce0-a891-417c-9093-c9c867f0f116" providerId="ADAL" clId="{3D817670-0121-4787-8B98-8F19230C69E5}" dt="2024-12-11T15:25:43.112" v="10245"/>
        <pc:sldMkLst>
          <pc:docMk/>
          <pc:sldMk cId="3847852150" sldId="295"/>
        </pc:sldMkLst>
        <pc:spChg chg="add del mod">
          <ac:chgData name="이승훈" userId="87ba7ce0-a891-417c-9093-c9c867f0f116" providerId="ADAL" clId="{3D817670-0121-4787-8B98-8F19230C69E5}" dt="2024-12-11T14:37:34.570" v="8531" actId="20577"/>
          <ac:spMkLst>
            <pc:docMk/>
            <pc:sldMk cId="3847852150" sldId="295"/>
            <ac:spMk id="2" creationId="{DFBDF936-4575-060C-CBE1-759994188566}"/>
          </ac:spMkLst>
        </pc:spChg>
        <pc:spChg chg="mod">
          <ac:chgData name="이승훈" userId="87ba7ce0-a891-417c-9093-c9c867f0f116" providerId="ADAL" clId="{3D817670-0121-4787-8B98-8F19230C69E5}" dt="2024-12-11T14:16:26.292" v="8146" actId="1076"/>
          <ac:spMkLst>
            <pc:docMk/>
            <pc:sldMk cId="3847852150" sldId="295"/>
            <ac:spMk id="4" creationId="{10BCEEFA-607E-1FC1-0D3A-708768846B7A}"/>
          </ac:spMkLst>
        </pc:spChg>
        <pc:spChg chg="mod">
          <ac:chgData name="이승훈" userId="87ba7ce0-a891-417c-9093-c9c867f0f116" providerId="ADAL" clId="{3D817670-0121-4787-8B98-8F19230C69E5}" dt="2024-12-11T14:11:04.569" v="7851" actId="207"/>
          <ac:spMkLst>
            <pc:docMk/>
            <pc:sldMk cId="3847852150" sldId="295"/>
            <ac:spMk id="8" creationId="{EBB6B6BC-BC61-6771-0C7D-917009DD5C38}"/>
          </ac:spMkLst>
        </pc:spChg>
        <pc:spChg chg="add mod">
          <ac:chgData name="이승훈" userId="87ba7ce0-a891-417c-9093-c9c867f0f116" providerId="ADAL" clId="{3D817670-0121-4787-8B98-8F19230C69E5}" dt="2024-12-11T13:58:38.057" v="7107" actId="1076"/>
          <ac:spMkLst>
            <pc:docMk/>
            <pc:sldMk cId="3847852150" sldId="295"/>
            <ac:spMk id="12" creationId="{439176ED-4E82-3954-18C3-4121D136405A}"/>
          </ac:spMkLst>
        </pc:spChg>
        <pc:spChg chg="add mod">
          <ac:chgData name="이승훈" userId="87ba7ce0-a891-417c-9093-c9c867f0f116" providerId="ADAL" clId="{3D817670-0121-4787-8B98-8F19230C69E5}" dt="2024-12-11T14:11:14.768" v="7853" actId="207"/>
          <ac:spMkLst>
            <pc:docMk/>
            <pc:sldMk cId="3847852150" sldId="295"/>
            <ac:spMk id="14" creationId="{CC1DD67E-07EA-79FE-B716-3F2DBBA31833}"/>
          </ac:spMkLst>
        </pc:spChg>
        <pc:spChg chg="add mod">
          <ac:chgData name="이승훈" userId="87ba7ce0-a891-417c-9093-c9c867f0f116" providerId="ADAL" clId="{3D817670-0121-4787-8B98-8F19230C69E5}" dt="2024-12-11T14:11:40.183" v="7878" actId="20577"/>
          <ac:spMkLst>
            <pc:docMk/>
            <pc:sldMk cId="3847852150" sldId="295"/>
            <ac:spMk id="15" creationId="{3ECC1C12-F34C-C282-D731-500FE307A921}"/>
          </ac:spMkLst>
        </pc:spChg>
        <pc:picChg chg="add mod">
          <ac:chgData name="이승훈" userId="87ba7ce0-a891-417c-9093-c9c867f0f116" providerId="ADAL" clId="{3D817670-0121-4787-8B98-8F19230C69E5}" dt="2024-12-11T14:10:43.165" v="7848" actId="14100"/>
          <ac:picMkLst>
            <pc:docMk/>
            <pc:sldMk cId="3847852150" sldId="295"/>
            <ac:picMk id="3" creationId="{2F77A60C-6E81-6EC3-9EEB-E9745D07EAA1}"/>
          </ac:picMkLst>
        </pc:picChg>
      </pc:sldChg>
      <pc:sldChg chg="addSp delSp modSp add mod ord modTransition">
        <pc:chgData name="이승훈" userId="87ba7ce0-a891-417c-9093-c9c867f0f116" providerId="ADAL" clId="{3D817670-0121-4787-8B98-8F19230C69E5}" dt="2024-12-11T15:25:38.852" v="10244"/>
        <pc:sldMkLst>
          <pc:docMk/>
          <pc:sldMk cId="1154560676" sldId="296"/>
        </pc:sldMkLst>
        <pc:spChg chg="mod">
          <ac:chgData name="이승훈" userId="87ba7ce0-a891-417c-9093-c9c867f0f116" providerId="ADAL" clId="{3D817670-0121-4787-8B98-8F19230C69E5}" dt="2024-12-11T14:37:27.307" v="8518" actId="20577"/>
          <ac:spMkLst>
            <pc:docMk/>
            <pc:sldMk cId="1154560676" sldId="296"/>
            <ac:spMk id="2" creationId="{437E09C7-1704-0E88-B825-84A3D6B3E322}"/>
          </ac:spMkLst>
        </pc:spChg>
        <pc:spChg chg="mod">
          <ac:chgData name="이승훈" userId="87ba7ce0-a891-417c-9093-c9c867f0f116" providerId="ADAL" clId="{3D817670-0121-4787-8B98-8F19230C69E5}" dt="2024-12-11T14:14:59.578" v="8139" actId="1076"/>
          <ac:spMkLst>
            <pc:docMk/>
            <pc:sldMk cId="1154560676" sldId="296"/>
            <ac:spMk id="4" creationId="{414288B7-87B8-6CF9-6D75-19FE483CF6C1}"/>
          </ac:spMkLst>
        </pc:spChg>
        <pc:spChg chg="mod">
          <ac:chgData name="이승훈" userId="87ba7ce0-a891-417c-9093-c9c867f0f116" providerId="ADAL" clId="{3D817670-0121-4787-8B98-8F19230C69E5}" dt="2024-12-11T14:18:42.279" v="8480" actId="403"/>
          <ac:spMkLst>
            <pc:docMk/>
            <pc:sldMk cId="1154560676" sldId="296"/>
            <ac:spMk id="5" creationId="{32A5F265-EB24-107A-0834-E4764595D4BE}"/>
          </ac:spMkLst>
        </pc:spChg>
        <pc:spChg chg="add mod">
          <ac:chgData name="이승훈" userId="87ba7ce0-a891-417c-9093-c9c867f0f116" providerId="ADAL" clId="{3D817670-0121-4787-8B98-8F19230C69E5}" dt="2024-12-11T14:18:42.279" v="8480" actId="403"/>
          <ac:spMkLst>
            <pc:docMk/>
            <pc:sldMk cId="1154560676" sldId="296"/>
            <ac:spMk id="8" creationId="{6CD67E3A-FC9C-439D-6D95-DF480DE2460D}"/>
          </ac:spMkLst>
        </pc:spChg>
        <pc:picChg chg="add mod">
          <ac:chgData name="이승훈" userId="87ba7ce0-a891-417c-9093-c9c867f0f116" providerId="ADAL" clId="{3D817670-0121-4787-8B98-8F19230C69E5}" dt="2024-12-11T14:12:38.628" v="7896" actId="1076"/>
          <ac:picMkLst>
            <pc:docMk/>
            <pc:sldMk cId="1154560676" sldId="296"/>
            <ac:picMk id="3" creationId="{94810BCD-5637-CC6F-5CB8-EF472536C440}"/>
          </ac:picMkLst>
        </pc:picChg>
      </pc:sldChg>
      <pc:sldChg chg="add del">
        <pc:chgData name="이승훈" userId="87ba7ce0-a891-417c-9093-c9c867f0f116" providerId="ADAL" clId="{3D817670-0121-4787-8B98-8F19230C69E5}" dt="2024-12-11T14:15:13.714" v="8140" actId="2696"/>
        <pc:sldMkLst>
          <pc:docMk/>
          <pc:sldMk cId="2480677383" sldId="297"/>
        </pc:sldMkLst>
      </pc:sldChg>
      <pc:sldChg chg="addSp delSp modSp add mod modTransition">
        <pc:chgData name="이승훈" userId="87ba7ce0-a891-417c-9093-c9c867f0f116" providerId="ADAL" clId="{3D817670-0121-4787-8B98-8F19230C69E5}" dt="2024-12-11T15:25:46.260" v="10246"/>
        <pc:sldMkLst>
          <pc:docMk/>
          <pc:sldMk cId="4220893629" sldId="297"/>
        </pc:sldMkLst>
        <pc:spChg chg="mod">
          <ac:chgData name="이승훈" userId="87ba7ce0-a891-417c-9093-c9c867f0f116" providerId="ADAL" clId="{3D817670-0121-4787-8B98-8F19230C69E5}" dt="2024-12-11T14:37:39.461" v="8542" actId="20577"/>
          <ac:spMkLst>
            <pc:docMk/>
            <pc:sldMk cId="4220893629" sldId="297"/>
            <ac:spMk id="2" creationId="{587BAA18-46F2-EC95-339B-515256F0A3B2}"/>
          </ac:spMkLst>
        </pc:spChg>
        <pc:spChg chg="mod">
          <ac:chgData name="이승훈" userId="87ba7ce0-a891-417c-9093-c9c867f0f116" providerId="ADAL" clId="{3D817670-0121-4787-8B98-8F19230C69E5}" dt="2024-12-11T14:16:32.891" v="8148" actId="1076"/>
          <ac:spMkLst>
            <pc:docMk/>
            <pc:sldMk cId="4220893629" sldId="297"/>
            <ac:spMk id="4" creationId="{93DF0C9F-2043-4CAA-1582-00A4CBF113B6}"/>
          </ac:spMkLst>
        </pc:spChg>
        <pc:spChg chg="mod">
          <ac:chgData name="이승훈" userId="87ba7ce0-a891-417c-9093-c9c867f0f116" providerId="ADAL" clId="{3D817670-0121-4787-8B98-8F19230C69E5}" dt="2024-12-11T14:19:03.796" v="8482" actId="207"/>
          <ac:spMkLst>
            <pc:docMk/>
            <pc:sldMk cId="4220893629" sldId="297"/>
            <ac:spMk id="8" creationId="{B3AD6A48-3C86-A46B-09DB-97B803DA8036}"/>
          </ac:spMkLst>
        </pc:spChg>
        <pc:spChg chg="add mod">
          <ac:chgData name="이승훈" userId="87ba7ce0-a891-417c-9093-c9c867f0f116" providerId="ADAL" clId="{3D817670-0121-4787-8B98-8F19230C69E5}" dt="2024-12-11T14:19:16.553" v="8484" actId="207"/>
          <ac:spMkLst>
            <pc:docMk/>
            <pc:sldMk cId="4220893629" sldId="297"/>
            <ac:spMk id="13" creationId="{8FA27940-3B79-B9A0-C63E-3D6C6984453B}"/>
          </ac:spMkLst>
        </pc:spChg>
        <pc:picChg chg="add mod">
          <ac:chgData name="이승훈" userId="87ba7ce0-a891-417c-9093-c9c867f0f116" providerId="ADAL" clId="{3D817670-0121-4787-8B98-8F19230C69E5}" dt="2024-12-11T14:16:46.864" v="8151" actId="1076"/>
          <ac:picMkLst>
            <pc:docMk/>
            <pc:sldMk cId="4220893629" sldId="297"/>
            <ac:picMk id="10" creationId="{C8E20C33-3735-8403-3E46-71C205BC4CEA}"/>
          </ac:picMkLst>
        </pc:picChg>
      </pc:sldChg>
      <pc:sldChg chg="add del">
        <pc:chgData name="이승훈" userId="87ba7ce0-a891-417c-9093-c9c867f0f116" providerId="ADAL" clId="{3D817670-0121-4787-8B98-8F19230C69E5}" dt="2024-12-11T14:12:00.741" v="7885"/>
        <pc:sldMkLst>
          <pc:docMk/>
          <pc:sldMk cId="767110882" sldId="298"/>
        </pc:sldMkLst>
      </pc:sldChg>
      <pc:sldChg chg="add del">
        <pc:chgData name="이승훈" userId="87ba7ce0-a891-417c-9093-c9c867f0f116" providerId="ADAL" clId="{3D817670-0121-4787-8B98-8F19230C69E5}" dt="2024-12-11T14:12:14.717" v="7887"/>
        <pc:sldMkLst>
          <pc:docMk/>
          <pc:sldMk cId="3538248982" sldId="298"/>
        </pc:sldMkLst>
      </pc:sldChg>
      <pc:sldChg chg="modSp add mod modTransition">
        <pc:chgData name="이승훈" userId="87ba7ce0-a891-417c-9093-c9c867f0f116" providerId="ADAL" clId="{3D817670-0121-4787-8B98-8F19230C69E5}" dt="2024-12-11T15:25:17.799" v="10237"/>
        <pc:sldMkLst>
          <pc:docMk/>
          <pc:sldMk cId="3656428009" sldId="298"/>
        </pc:sldMkLst>
        <pc:spChg chg="mod">
          <ac:chgData name="이승훈" userId="87ba7ce0-a891-417c-9093-c9c867f0f116" providerId="ADAL" clId="{3D817670-0121-4787-8B98-8F19230C69E5}" dt="2024-12-11T14:54:25.687" v="9157"/>
          <ac:spMkLst>
            <pc:docMk/>
            <pc:sldMk cId="3656428009" sldId="298"/>
            <ac:spMk id="3" creationId="{4BF09EE6-3141-73A5-4C3B-55498BE83BBE}"/>
          </ac:spMkLst>
        </pc:spChg>
        <pc:spChg chg="mod">
          <ac:chgData name="이승훈" userId="87ba7ce0-a891-417c-9093-c9c867f0f116" providerId="ADAL" clId="{3D817670-0121-4787-8B98-8F19230C69E5}" dt="2024-12-11T14:54:36.583" v="9208" actId="14100"/>
          <ac:spMkLst>
            <pc:docMk/>
            <pc:sldMk cId="3656428009" sldId="298"/>
            <ac:spMk id="13" creationId="{DC9D5135-19F5-72E4-BEB7-504FD798F901}"/>
          </ac:spMkLst>
        </pc:spChg>
        <pc:spChg chg="mod">
          <ac:chgData name="이승훈" userId="87ba7ce0-a891-417c-9093-c9c867f0f116" providerId="ADAL" clId="{3D817670-0121-4787-8B98-8F19230C69E5}" dt="2024-12-11T15:25:17.799" v="10237"/>
          <ac:spMkLst>
            <pc:docMk/>
            <pc:sldMk cId="3656428009" sldId="298"/>
            <ac:spMk id="14" creationId="{253E53DA-3BCA-8841-2CBC-05D18048CB3E}"/>
          </ac:spMkLst>
        </pc:spChg>
        <pc:spChg chg="mod">
          <ac:chgData name="이승훈" userId="87ba7ce0-a891-417c-9093-c9c867f0f116" providerId="ADAL" clId="{3D817670-0121-4787-8B98-8F19230C69E5}" dt="2024-12-11T14:56:20.874" v="9260" actId="207"/>
          <ac:spMkLst>
            <pc:docMk/>
            <pc:sldMk cId="3656428009" sldId="298"/>
            <ac:spMk id="15" creationId="{E4876362-607A-FC93-CAA3-29AA6780CC66}"/>
          </ac:spMkLst>
        </pc:spChg>
        <pc:spChg chg="mod">
          <ac:chgData name="이승훈" userId="87ba7ce0-a891-417c-9093-c9c867f0f116" providerId="ADAL" clId="{3D817670-0121-4787-8B98-8F19230C69E5}" dt="2024-12-11T15:06:52.714" v="9514" actId="1076"/>
          <ac:spMkLst>
            <pc:docMk/>
            <pc:sldMk cId="3656428009" sldId="298"/>
            <ac:spMk id="25" creationId="{560569A6-9BD7-87AF-1A4A-88E9DCB2F1C5}"/>
          </ac:spMkLst>
        </pc:spChg>
      </pc:sldChg>
      <pc:sldChg chg="addSp delSp modSp add mod modTransition">
        <pc:chgData name="이승훈" userId="87ba7ce0-a891-417c-9093-c9c867f0f116" providerId="ADAL" clId="{3D817670-0121-4787-8B98-8F19230C69E5}" dt="2024-12-11T15:25:20.877" v="10238"/>
        <pc:sldMkLst>
          <pc:docMk/>
          <pc:sldMk cId="1461715524" sldId="299"/>
        </pc:sldMkLst>
        <pc:spChg chg="mod">
          <ac:chgData name="이승훈" userId="87ba7ce0-a891-417c-9093-c9c867f0f116" providerId="ADAL" clId="{3D817670-0121-4787-8B98-8F19230C69E5}" dt="2024-12-11T15:00:54.321" v="9383" actId="1076"/>
          <ac:spMkLst>
            <pc:docMk/>
            <pc:sldMk cId="1461715524" sldId="299"/>
            <ac:spMk id="3" creationId="{777CF728-A6BF-4C9D-7881-B3A1E3784F41}"/>
          </ac:spMkLst>
        </pc:spChg>
        <pc:spChg chg="add mod">
          <ac:chgData name="이승훈" userId="87ba7ce0-a891-417c-9093-c9c867f0f116" providerId="ADAL" clId="{3D817670-0121-4787-8B98-8F19230C69E5}" dt="2024-12-11T15:01:48.143" v="9433" actId="1076"/>
          <ac:spMkLst>
            <pc:docMk/>
            <pc:sldMk cId="1461715524" sldId="299"/>
            <ac:spMk id="4" creationId="{26E975AF-2C10-04F4-6AC0-D2A39DA09473}"/>
          </ac:spMkLst>
        </pc:spChg>
        <pc:spChg chg="add mod">
          <ac:chgData name="이승훈" userId="87ba7ce0-a891-417c-9093-c9c867f0f116" providerId="ADAL" clId="{3D817670-0121-4787-8B98-8F19230C69E5}" dt="2024-12-11T15:02:46.613" v="9512" actId="1076"/>
          <ac:spMkLst>
            <pc:docMk/>
            <pc:sldMk cId="1461715524" sldId="299"/>
            <ac:spMk id="5" creationId="{EE404503-8612-6A19-D1AA-BEB6525DB47C}"/>
          </ac:spMkLst>
        </pc:spChg>
        <pc:spChg chg="add mod">
          <ac:chgData name="이승훈" userId="87ba7ce0-a891-417c-9093-c9c867f0f116" providerId="ADAL" clId="{3D817670-0121-4787-8B98-8F19230C69E5}" dt="2024-12-11T15:02:37.642" v="9511" actId="207"/>
          <ac:spMkLst>
            <pc:docMk/>
            <pc:sldMk cId="1461715524" sldId="299"/>
            <ac:spMk id="8" creationId="{6B850D9B-082D-C3B0-38C1-6EC758AE779E}"/>
          </ac:spMkLst>
        </pc:spChg>
        <pc:spChg chg="mod">
          <ac:chgData name="이승훈" userId="87ba7ce0-a891-417c-9093-c9c867f0f116" providerId="ADAL" clId="{3D817670-0121-4787-8B98-8F19230C69E5}" dt="2024-12-11T15:00:54.321" v="9383" actId="1076"/>
          <ac:spMkLst>
            <pc:docMk/>
            <pc:sldMk cId="1461715524" sldId="299"/>
            <ac:spMk id="13" creationId="{64FC15CF-5FB8-46D6-3BCC-7B1B7C0D9DC7}"/>
          </ac:spMkLst>
        </pc:spChg>
        <pc:spChg chg="mod">
          <ac:chgData name="이승훈" userId="87ba7ce0-a891-417c-9093-c9c867f0f116" providerId="ADAL" clId="{3D817670-0121-4787-8B98-8F19230C69E5}" dt="2024-12-11T15:00:47.403" v="9379" actId="1076"/>
          <ac:spMkLst>
            <pc:docMk/>
            <pc:sldMk cId="1461715524" sldId="299"/>
            <ac:spMk id="15" creationId="{50FB3FFD-1DCA-A275-3A31-750995AD8A32}"/>
          </ac:spMkLst>
        </pc:spChg>
        <pc:spChg chg="mod">
          <ac:chgData name="이승훈" userId="87ba7ce0-a891-417c-9093-c9c867f0f116" providerId="ADAL" clId="{3D817670-0121-4787-8B98-8F19230C69E5}" dt="2024-12-11T15:01:30.639" v="9428" actId="20577"/>
          <ac:spMkLst>
            <pc:docMk/>
            <pc:sldMk cId="1461715524" sldId="299"/>
            <ac:spMk id="25" creationId="{48E942A1-4BCE-575C-9E9B-ED87A13A9259}"/>
          </ac:spMkLst>
        </pc:spChg>
      </pc:sldChg>
      <pc:sldChg chg="addSp delSp modSp add mod modTransition">
        <pc:chgData name="이승훈" userId="87ba7ce0-a891-417c-9093-c9c867f0f116" providerId="ADAL" clId="{3D817670-0121-4787-8B98-8F19230C69E5}" dt="2024-12-11T15:25:23.765" v="10239"/>
        <pc:sldMkLst>
          <pc:docMk/>
          <pc:sldMk cId="653657553" sldId="300"/>
        </pc:sldMkLst>
        <pc:spChg chg="mod">
          <ac:chgData name="이승훈" userId="87ba7ce0-a891-417c-9093-c9c867f0f116" providerId="ADAL" clId="{3D817670-0121-4787-8B98-8F19230C69E5}" dt="2024-12-11T15:07:57.991" v="9535" actId="20577"/>
          <ac:spMkLst>
            <pc:docMk/>
            <pc:sldMk cId="653657553" sldId="300"/>
            <ac:spMk id="2" creationId="{C3E1EC6B-5785-042E-3B7A-4C4D3EDB3DB7}"/>
          </ac:spMkLst>
        </pc:spChg>
        <pc:spChg chg="mod">
          <ac:chgData name="이승훈" userId="87ba7ce0-a891-417c-9093-c9c867f0f116" providerId="ADAL" clId="{3D817670-0121-4787-8B98-8F19230C69E5}" dt="2024-12-11T15:08:17.905" v="9538"/>
          <ac:spMkLst>
            <pc:docMk/>
            <pc:sldMk cId="653657553" sldId="300"/>
            <ac:spMk id="3" creationId="{3C80ED91-7B59-21EF-909F-C7CCAC9620B4}"/>
          </ac:spMkLst>
        </pc:spChg>
        <pc:spChg chg="mod">
          <ac:chgData name="이승훈" userId="87ba7ce0-a891-417c-9093-c9c867f0f116" providerId="ADAL" clId="{3D817670-0121-4787-8B98-8F19230C69E5}" dt="2024-12-11T15:14:49.622" v="9828" actId="1076"/>
          <ac:spMkLst>
            <pc:docMk/>
            <pc:sldMk cId="653657553" sldId="300"/>
            <ac:spMk id="13" creationId="{086A0127-48B8-C95F-0F7A-28EABE2629AE}"/>
          </ac:spMkLst>
        </pc:spChg>
        <pc:spChg chg="mod">
          <ac:chgData name="이승훈" userId="87ba7ce0-a891-417c-9093-c9c867f0f116" providerId="ADAL" clId="{3D817670-0121-4787-8B98-8F19230C69E5}" dt="2024-12-11T15:16:06.377" v="9847"/>
          <ac:spMkLst>
            <pc:docMk/>
            <pc:sldMk cId="653657553" sldId="300"/>
            <ac:spMk id="15" creationId="{B5622E97-C6D2-429C-C6AB-C0F646425D42}"/>
          </ac:spMkLst>
        </pc:spChg>
      </pc:sldChg>
      <pc:sldChg chg="addSp modSp add mod modTransition">
        <pc:chgData name="이승훈" userId="87ba7ce0-a891-417c-9093-c9c867f0f116" providerId="ADAL" clId="{3D817670-0121-4787-8B98-8F19230C69E5}" dt="2024-12-11T15:25:26.217" v="10240"/>
        <pc:sldMkLst>
          <pc:docMk/>
          <pc:sldMk cId="3759901895" sldId="301"/>
        </pc:sldMkLst>
        <pc:spChg chg="mod">
          <ac:chgData name="이승훈" userId="87ba7ce0-a891-417c-9093-c9c867f0f116" providerId="ADAL" clId="{3D817670-0121-4787-8B98-8F19230C69E5}" dt="2024-12-11T15:16:34.459" v="9880"/>
          <ac:spMkLst>
            <pc:docMk/>
            <pc:sldMk cId="3759901895" sldId="301"/>
            <ac:spMk id="3" creationId="{A7E9C9D2-8670-E7D3-E52B-6FEE8C104924}"/>
          </ac:spMkLst>
        </pc:spChg>
        <pc:spChg chg="add mod">
          <ac:chgData name="이승훈" userId="87ba7ce0-a891-417c-9093-c9c867f0f116" providerId="ADAL" clId="{3D817670-0121-4787-8B98-8F19230C69E5}" dt="2024-12-11T15:19:47.902" v="10025" actId="1076"/>
          <ac:spMkLst>
            <pc:docMk/>
            <pc:sldMk cId="3759901895" sldId="301"/>
            <ac:spMk id="4" creationId="{BF3F4ADA-0994-850D-D863-E1F8D3B74314}"/>
          </ac:spMkLst>
        </pc:spChg>
        <pc:spChg chg="add mod">
          <ac:chgData name="이승훈" userId="87ba7ce0-a891-417c-9093-c9c867f0f116" providerId="ADAL" clId="{3D817670-0121-4787-8B98-8F19230C69E5}" dt="2024-12-11T15:20:48.050" v="10034" actId="207"/>
          <ac:spMkLst>
            <pc:docMk/>
            <pc:sldMk cId="3759901895" sldId="301"/>
            <ac:spMk id="5" creationId="{CC566E46-4D31-7E57-4DEB-B35F02A2508D}"/>
          </ac:spMkLst>
        </pc:spChg>
        <pc:spChg chg="mod">
          <ac:chgData name="이승훈" userId="87ba7ce0-a891-417c-9093-c9c867f0f116" providerId="ADAL" clId="{3D817670-0121-4787-8B98-8F19230C69E5}" dt="2024-12-11T15:18:13.660" v="9956" actId="1076"/>
          <ac:spMkLst>
            <pc:docMk/>
            <pc:sldMk cId="3759901895" sldId="301"/>
            <ac:spMk id="13" creationId="{577CA938-368F-D3B8-34EB-1178084C0E21}"/>
          </ac:spMkLst>
        </pc:spChg>
        <pc:spChg chg="mod">
          <ac:chgData name="이승훈" userId="87ba7ce0-a891-417c-9093-c9c867f0f116" providerId="ADAL" clId="{3D817670-0121-4787-8B98-8F19230C69E5}" dt="2024-12-11T15:20:36.350" v="10033" actId="207"/>
          <ac:spMkLst>
            <pc:docMk/>
            <pc:sldMk cId="3759901895" sldId="301"/>
            <ac:spMk id="15" creationId="{3471ECF6-5526-523B-D4EB-05532E0DE202}"/>
          </ac:spMkLst>
        </pc:spChg>
      </pc:sldChg>
      <pc:sldChg chg="modSp add mod modTransition">
        <pc:chgData name="이승훈" userId="87ba7ce0-a891-417c-9093-c9c867f0f116" providerId="ADAL" clId="{3D817670-0121-4787-8B98-8F19230C69E5}" dt="2024-12-11T15:25:28.974" v="10241"/>
        <pc:sldMkLst>
          <pc:docMk/>
          <pc:sldMk cId="33884324" sldId="302"/>
        </pc:sldMkLst>
        <pc:spChg chg="mod">
          <ac:chgData name="이승훈" userId="87ba7ce0-a891-417c-9093-c9c867f0f116" providerId="ADAL" clId="{3D817670-0121-4787-8B98-8F19230C69E5}" dt="2024-12-11T15:21:17.844" v="10059"/>
          <ac:spMkLst>
            <pc:docMk/>
            <pc:sldMk cId="33884324" sldId="302"/>
            <ac:spMk id="3" creationId="{CF5A096A-B491-7BE6-4D7E-FA7039BB10ED}"/>
          </ac:spMkLst>
        </pc:spChg>
        <pc:spChg chg="mod">
          <ac:chgData name="이승훈" userId="87ba7ce0-a891-417c-9093-c9c867f0f116" providerId="ADAL" clId="{3D817670-0121-4787-8B98-8F19230C69E5}" dt="2024-12-11T15:24:04.284" v="10184" actId="1076"/>
          <ac:spMkLst>
            <pc:docMk/>
            <pc:sldMk cId="33884324" sldId="302"/>
            <ac:spMk id="13" creationId="{FDD71CED-7278-55AE-4273-838A35B19496}"/>
          </ac:spMkLst>
        </pc:spChg>
        <pc:spChg chg="mod">
          <ac:chgData name="이승훈" userId="87ba7ce0-a891-417c-9093-c9c867f0f116" providerId="ADAL" clId="{3D817670-0121-4787-8B98-8F19230C69E5}" dt="2024-12-11T15:24:02.589" v="10183" actId="1076"/>
          <ac:spMkLst>
            <pc:docMk/>
            <pc:sldMk cId="33884324" sldId="302"/>
            <ac:spMk id="15" creationId="{4F542972-C0BF-D379-FEC6-565765B2D3F2}"/>
          </ac:spMkLst>
        </pc:spChg>
      </pc:sldChg>
    </pc:docChg>
  </pc:docChgLst>
  <pc:docChgLst>
    <pc:chgData name="이승훈" userId="87ba7ce0-a891-417c-9093-c9c867f0f116" providerId="ADAL" clId="{06721885-181D-4043-9CBB-CAAC7DF44F5C}"/>
    <pc:docChg chg="undo custSel addSld delSld modSld sldOrd">
      <pc:chgData name="이승훈" userId="87ba7ce0-a891-417c-9093-c9c867f0f116" providerId="ADAL" clId="{06721885-181D-4043-9CBB-CAAC7DF44F5C}" dt="2024-12-11T06:41:57.127" v="5154"/>
      <pc:docMkLst>
        <pc:docMk/>
      </pc:docMkLst>
      <pc:sldChg chg="addSp delSp modSp mod">
        <pc:chgData name="이승훈" userId="87ba7ce0-a891-417c-9093-c9c867f0f116" providerId="ADAL" clId="{06721885-181D-4043-9CBB-CAAC7DF44F5C}" dt="2024-12-09T08:03:50.078" v="265" actId="20577"/>
        <pc:sldMkLst>
          <pc:docMk/>
          <pc:sldMk cId="494463987" sldId="260"/>
        </pc:sldMkLst>
        <pc:spChg chg="add mod">
          <ac:chgData name="이승훈" userId="87ba7ce0-a891-417c-9093-c9c867f0f116" providerId="ADAL" clId="{06721885-181D-4043-9CBB-CAAC7DF44F5C}" dt="2024-12-09T08:03:17.577" v="244" actId="113"/>
          <ac:spMkLst>
            <pc:docMk/>
            <pc:sldMk cId="494463987" sldId="260"/>
            <ac:spMk id="2" creationId="{80E704DD-2889-7768-E74D-AC4261CB3D9C}"/>
          </ac:spMkLst>
        </pc:spChg>
        <pc:spChg chg="mod">
          <ac:chgData name="이승훈" userId="87ba7ce0-a891-417c-9093-c9c867f0f116" providerId="ADAL" clId="{06721885-181D-4043-9CBB-CAAC7DF44F5C}" dt="2024-12-09T08:02:03.251" v="147" actId="207"/>
          <ac:spMkLst>
            <pc:docMk/>
            <pc:sldMk cId="494463987" sldId="260"/>
            <ac:spMk id="6" creationId="{00000000-0000-0000-0000-000000000000}"/>
          </ac:spMkLst>
        </pc:spChg>
        <pc:spChg chg="mod">
          <ac:chgData name="이승훈" userId="87ba7ce0-a891-417c-9093-c9c867f0f116" providerId="ADAL" clId="{06721885-181D-4043-9CBB-CAAC7DF44F5C}" dt="2024-12-09T08:03:50.078" v="265" actId="20577"/>
          <ac:spMkLst>
            <pc:docMk/>
            <pc:sldMk cId="494463987" sldId="260"/>
            <ac:spMk id="7" creationId="{00000000-0000-0000-0000-000000000000}"/>
          </ac:spMkLst>
        </pc:spChg>
      </pc:sldChg>
      <pc:sldChg chg="addSp delSp modSp mod">
        <pc:chgData name="이승훈" userId="87ba7ce0-a891-417c-9093-c9c867f0f116" providerId="ADAL" clId="{06721885-181D-4043-9CBB-CAAC7DF44F5C}" dt="2024-12-11T06:17:32.262" v="3759" actId="1076"/>
        <pc:sldMkLst>
          <pc:docMk/>
          <pc:sldMk cId="283076917" sldId="261"/>
        </pc:sldMkLst>
        <pc:spChg chg="mod">
          <ac:chgData name="이승훈" userId="87ba7ce0-a891-417c-9093-c9c867f0f116" providerId="ADAL" clId="{06721885-181D-4043-9CBB-CAAC7DF44F5C}" dt="2024-12-09T08:04:52.370" v="290" actId="2711"/>
          <ac:spMkLst>
            <pc:docMk/>
            <pc:sldMk cId="283076917" sldId="261"/>
            <ac:spMk id="10" creationId="{00000000-0000-0000-0000-000000000000}"/>
          </ac:spMkLst>
        </pc:spChg>
        <pc:spChg chg="mod">
          <ac:chgData name="이승훈" userId="87ba7ce0-a891-417c-9093-c9c867f0f116" providerId="ADAL" clId="{06721885-181D-4043-9CBB-CAAC7DF44F5C}" dt="2024-12-09T08:22:59.385" v="1616" actId="207"/>
          <ac:spMkLst>
            <pc:docMk/>
            <pc:sldMk cId="283076917" sldId="261"/>
            <ac:spMk id="13" creationId="{2158884A-AE79-930F-F11A-B98BE959BEB1}"/>
          </ac:spMkLst>
        </pc:spChg>
        <pc:spChg chg="mod">
          <ac:chgData name="이승훈" userId="87ba7ce0-a891-417c-9093-c9c867f0f116" providerId="ADAL" clId="{06721885-181D-4043-9CBB-CAAC7DF44F5C}" dt="2024-12-09T08:07:37.707" v="349" actId="20577"/>
          <ac:spMkLst>
            <pc:docMk/>
            <pc:sldMk cId="283076917" sldId="261"/>
            <ac:spMk id="14" creationId="{AD68FBE5-C16B-4834-0FB5-D427101463FF}"/>
          </ac:spMkLst>
        </pc:spChg>
        <pc:spChg chg="mod">
          <ac:chgData name="이승훈" userId="87ba7ce0-a891-417c-9093-c9c867f0f116" providerId="ADAL" clId="{06721885-181D-4043-9CBB-CAAC7DF44F5C}" dt="2024-12-09T08:23:06.202" v="1618" actId="207"/>
          <ac:spMkLst>
            <pc:docMk/>
            <pc:sldMk cId="283076917" sldId="261"/>
            <ac:spMk id="16" creationId="{1EF2D667-6F27-0B7C-FC3F-DA4BAA98609D}"/>
          </ac:spMkLst>
        </pc:spChg>
        <pc:spChg chg="mod">
          <ac:chgData name="이승훈" userId="87ba7ce0-a891-417c-9093-c9c867f0f116" providerId="ADAL" clId="{06721885-181D-4043-9CBB-CAAC7DF44F5C}" dt="2024-12-09T08:07:41.079" v="351" actId="20577"/>
          <ac:spMkLst>
            <pc:docMk/>
            <pc:sldMk cId="283076917" sldId="261"/>
            <ac:spMk id="17" creationId="{409B3588-8E49-EC5C-DF5C-C7165AD9D918}"/>
          </ac:spMkLst>
        </pc:spChg>
        <pc:spChg chg="mod">
          <ac:chgData name="이승훈" userId="87ba7ce0-a891-417c-9093-c9c867f0f116" providerId="ADAL" clId="{06721885-181D-4043-9CBB-CAAC7DF44F5C}" dt="2024-12-09T08:22:50.622" v="1614" actId="2711"/>
          <ac:spMkLst>
            <pc:docMk/>
            <pc:sldMk cId="283076917" sldId="261"/>
            <ac:spMk id="23" creationId="{00000000-0000-0000-0000-000000000000}"/>
          </ac:spMkLst>
        </pc:spChg>
        <pc:spChg chg="add mod">
          <ac:chgData name="이승훈" userId="87ba7ce0-a891-417c-9093-c9c867f0f116" providerId="ADAL" clId="{06721885-181D-4043-9CBB-CAAC7DF44F5C}" dt="2024-12-11T06:17:14.840" v="3753" actId="1076"/>
          <ac:spMkLst>
            <pc:docMk/>
            <pc:sldMk cId="283076917" sldId="261"/>
            <ac:spMk id="27" creationId="{23E8C808-6F70-6985-460D-11CAFEC80B76}"/>
          </ac:spMkLst>
        </pc:spChg>
        <pc:spChg chg="add mod">
          <ac:chgData name="이승훈" userId="87ba7ce0-a891-417c-9093-c9c867f0f116" providerId="ADAL" clId="{06721885-181D-4043-9CBB-CAAC7DF44F5C}" dt="2024-12-11T06:17:32.262" v="3759" actId="1076"/>
          <ac:spMkLst>
            <pc:docMk/>
            <pc:sldMk cId="283076917" sldId="261"/>
            <ac:spMk id="28" creationId="{402B8230-364F-600B-C62A-33EA0025A106}"/>
          </ac:spMkLst>
        </pc:spChg>
        <pc:spChg chg="add mod">
          <ac:chgData name="이승훈" userId="87ba7ce0-a891-417c-9093-c9c867f0f116" providerId="ADAL" clId="{06721885-181D-4043-9CBB-CAAC7DF44F5C}" dt="2024-12-11T06:17:06.706" v="3752" actId="1076"/>
          <ac:spMkLst>
            <pc:docMk/>
            <pc:sldMk cId="283076917" sldId="261"/>
            <ac:spMk id="29" creationId="{9653306F-2346-CF25-D42A-4A3C284C38D6}"/>
          </ac:spMkLst>
        </pc:spChg>
        <pc:grpChg chg="mod">
          <ac:chgData name="이승훈" userId="87ba7ce0-a891-417c-9093-c9c867f0f116" providerId="ADAL" clId="{06721885-181D-4043-9CBB-CAAC7DF44F5C}" dt="2024-12-11T06:17:14.840" v="3753" actId="1076"/>
          <ac:grpSpMkLst>
            <pc:docMk/>
            <pc:sldMk cId="283076917" sldId="261"/>
            <ac:grpSpMk id="2" creationId="{00000000-0000-0000-0000-000000000000}"/>
          </ac:grpSpMkLst>
        </pc:grpChg>
        <pc:grpChg chg="add mod">
          <ac:chgData name="이승훈" userId="87ba7ce0-a891-417c-9093-c9c867f0f116" providerId="ADAL" clId="{06721885-181D-4043-9CBB-CAAC7DF44F5C}" dt="2024-12-11T06:17:32.262" v="3759" actId="1076"/>
          <ac:grpSpMkLst>
            <pc:docMk/>
            <pc:sldMk cId="283076917" sldId="261"/>
            <ac:grpSpMk id="12" creationId="{0EA7F868-61B3-69B1-2C09-C2E5771D7040}"/>
          </ac:grpSpMkLst>
        </pc:grpChg>
        <pc:grpChg chg="add mod">
          <ac:chgData name="이승훈" userId="87ba7ce0-a891-417c-9093-c9c867f0f116" providerId="ADAL" clId="{06721885-181D-4043-9CBB-CAAC7DF44F5C}" dt="2024-12-11T06:17:06.706" v="3752" actId="1076"/>
          <ac:grpSpMkLst>
            <pc:docMk/>
            <pc:sldMk cId="283076917" sldId="261"/>
            <ac:grpSpMk id="15" creationId="{B31062C9-D0E5-E552-3247-90D5B623AD31}"/>
          </ac:grpSpMkLst>
        </pc:grpChg>
      </pc:sldChg>
      <pc:sldChg chg="ord">
        <pc:chgData name="이승훈" userId="87ba7ce0-a891-417c-9093-c9c867f0f116" providerId="ADAL" clId="{06721885-181D-4043-9CBB-CAAC7DF44F5C}" dt="2024-12-10T06:57:39.195" v="3749"/>
        <pc:sldMkLst>
          <pc:docMk/>
          <pc:sldMk cId="2010777271" sldId="270"/>
        </pc:sldMkLst>
      </pc:sldChg>
      <pc:sldChg chg="addSp modSp">
        <pc:chgData name="이승훈" userId="87ba7ce0-a891-417c-9093-c9c867f0f116" providerId="ADAL" clId="{06721885-181D-4043-9CBB-CAAC7DF44F5C}" dt="2024-12-10T06:17:09.173" v="1622" actId="1076"/>
        <pc:sldMkLst>
          <pc:docMk/>
          <pc:sldMk cId="2501072109" sldId="272"/>
        </pc:sldMkLst>
        <pc:spChg chg="mod">
          <ac:chgData name="이승훈" userId="87ba7ce0-a891-417c-9093-c9c867f0f116" providerId="ADAL" clId="{06721885-181D-4043-9CBB-CAAC7DF44F5C}" dt="2024-12-10T06:17:09.173" v="1622" actId="1076"/>
          <ac:spMkLst>
            <pc:docMk/>
            <pc:sldMk cId="2501072109" sldId="272"/>
            <ac:spMk id="13" creationId="{832CC184-193F-8770-82B6-ABDD2F508183}"/>
          </ac:spMkLst>
        </pc:spChg>
        <pc:spChg chg="mod">
          <ac:chgData name="이승훈" userId="87ba7ce0-a891-417c-9093-c9c867f0f116" providerId="ADAL" clId="{06721885-181D-4043-9CBB-CAAC7DF44F5C}" dt="2024-12-10T06:17:09.173" v="1622" actId="1076"/>
          <ac:spMkLst>
            <pc:docMk/>
            <pc:sldMk cId="2501072109" sldId="272"/>
            <ac:spMk id="14" creationId="{9A1D5B31-4AD6-22F4-8F42-B67D8202BEB4}"/>
          </ac:spMkLst>
        </pc:spChg>
        <pc:spChg chg="mod">
          <ac:chgData name="이승훈" userId="87ba7ce0-a891-417c-9093-c9c867f0f116" providerId="ADAL" clId="{06721885-181D-4043-9CBB-CAAC7DF44F5C}" dt="2024-12-10T06:17:09.173" v="1622" actId="1076"/>
          <ac:spMkLst>
            <pc:docMk/>
            <pc:sldMk cId="2501072109" sldId="272"/>
            <ac:spMk id="15" creationId="{C35DF9A6-4595-64FE-8CC2-D796AF65CF64}"/>
          </ac:spMkLst>
        </pc:spChg>
        <pc:spChg chg="mod">
          <ac:chgData name="이승훈" userId="87ba7ce0-a891-417c-9093-c9c867f0f116" providerId="ADAL" clId="{06721885-181D-4043-9CBB-CAAC7DF44F5C}" dt="2024-12-10T06:17:09.173" v="1622" actId="1076"/>
          <ac:spMkLst>
            <pc:docMk/>
            <pc:sldMk cId="2501072109" sldId="272"/>
            <ac:spMk id="16" creationId="{D9824464-B12D-5650-8FB0-34D2C5C16192}"/>
          </ac:spMkLst>
        </pc:spChg>
        <pc:spChg chg="mod">
          <ac:chgData name="이승훈" userId="87ba7ce0-a891-417c-9093-c9c867f0f116" providerId="ADAL" clId="{06721885-181D-4043-9CBB-CAAC7DF44F5C}" dt="2024-12-10T06:17:09.173" v="1622" actId="1076"/>
          <ac:spMkLst>
            <pc:docMk/>
            <pc:sldMk cId="2501072109" sldId="272"/>
            <ac:spMk id="17" creationId="{92FB7C05-E0AF-982F-52C7-D043B936E89A}"/>
          </ac:spMkLst>
        </pc:spChg>
        <pc:spChg chg="mod">
          <ac:chgData name="이승훈" userId="87ba7ce0-a891-417c-9093-c9c867f0f116" providerId="ADAL" clId="{06721885-181D-4043-9CBB-CAAC7DF44F5C}" dt="2024-12-10T06:17:09.173" v="1622" actId="1076"/>
          <ac:spMkLst>
            <pc:docMk/>
            <pc:sldMk cId="2501072109" sldId="272"/>
            <ac:spMk id="22" creationId="{8E9BEFE0-0D26-85A5-7362-817560D4653F}"/>
          </ac:spMkLst>
        </pc:spChg>
        <pc:spChg chg="mod">
          <ac:chgData name="이승훈" userId="87ba7ce0-a891-417c-9093-c9c867f0f116" providerId="ADAL" clId="{06721885-181D-4043-9CBB-CAAC7DF44F5C}" dt="2024-12-10T06:17:09.173" v="1622" actId="1076"/>
          <ac:spMkLst>
            <pc:docMk/>
            <pc:sldMk cId="2501072109" sldId="272"/>
            <ac:spMk id="24" creationId="{1E72857F-1EC7-7E3D-117A-AF72C456F4A4}"/>
          </ac:spMkLst>
        </pc:spChg>
        <pc:spChg chg="mod">
          <ac:chgData name="이승훈" userId="87ba7ce0-a891-417c-9093-c9c867f0f116" providerId="ADAL" clId="{06721885-181D-4043-9CBB-CAAC7DF44F5C}" dt="2024-12-10T06:17:09.173" v="1622" actId="1076"/>
          <ac:spMkLst>
            <pc:docMk/>
            <pc:sldMk cId="2501072109" sldId="272"/>
            <ac:spMk id="27" creationId="{9DED8705-5BFA-6B12-644C-22BBC3ED347E}"/>
          </ac:spMkLst>
        </pc:spChg>
        <pc:picChg chg="mod">
          <ac:chgData name="이승훈" userId="87ba7ce0-a891-417c-9093-c9c867f0f116" providerId="ADAL" clId="{06721885-181D-4043-9CBB-CAAC7DF44F5C}" dt="2024-12-10T06:17:09.173" v="1622" actId="1076"/>
          <ac:picMkLst>
            <pc:docMk/>
            <pc:sldMk cId="2501072109" sldId="272"/>
            <ac:picMk id="1028" creationId="{BDC46890-E639-6821-BD0D-5146B714ED56}"/>
          </ac:picMkLst>
        </pc:picChg>
        <pc:picChg chg="mod">
          <ac:chgData name="이승훈" userId="87ba7ce0-a891-417c-9093-c9c867f0f116" providerId="ADAL" clId="{06721885-181D-4043-9CBB-CAAC7DF44F5C}" dt="2024-12-10T06:17:09.173" v="1622" actId="1076"/>
          <ac:picMkLst>
            <pc:docMk/>
            <pc:sldMk cId="2501072109" sldId="272"/>
            <ac:picMk id="1032" creationId="{8C67946C-4562-D099-3D4B-39FFFEF7664E}"/>
          </ac:picMkLst>
        </pc:picChg>
        <pc:picChg chg="mod">
          <ac:chgData name="이승훈" userId="87ba7ce0-a891-417c-9093-c9c867f0f116" providerId="ADAL" clId="{06721885-181D-4043-9CBB-CAAC7DF44F5C}" dt="2024-12-10T06:17:09.173" v="1622" actId="1076"/>
          <ac:picMkLst>
            <pc:docMk/>
            <pc:sldMk cId="2501072109" sldId="272"/>
            <ac:picMk id="1034" creationId="{070EC759-EEED-2228-E396-4AC03379A444}"/>
          </ac:picMkLst>
        </pc:picChg>
        <pc:picChg chg="mod">
          <ac:chgData name="이승훈" userId="87ba7ce0-a891-417c-9093-c9c867f0f116" providerId="ADAL" clId="{06721885-181D-4043-9CBB-CAAC7DF44F5C}" dt="2024-12-10T06:17:09.173" v="1622" actId="1076"/>
          <ac:picMkLst>
            <pc:docMk/>
            <pc:sldMk cId="2501072109" sldId="272"/>
            <ac:picMk id="1040" creationId="{A178D090-00DC-54B7-0290-F116511CA3D7}"/>
          </ac:picMkLst>
        </pc:picChg>
      </pc:sldChg>
      <pc:sldChg chg="addSp modSp mod">
        <pc:chgData name="이승훈" userId="87ba7ce0-a891-417c-9093-c9c867f0f116" providerId="ADAL" clId="{06721885-181D-4043-9CBB-CAAC7DF44F5C}" dt="2024-12-10T06:38:13.847" v="2640" actId="14100"/>
        <pc:sldMkLst>
          <pc:docMk/>
          <pc:sldMk cId="1667177631" sldId="278"/>
        </pc:sldMkLst>
        <pc:spChg chg="mod">
          <ac:chgData name="이승훈" userId="87ba7ce0-a891-417c-9093-c9c867f0f116" providerId="ADAL" clId="{06721885-181D-4043-9CBB-CAAC7DF44F5C}" dt="2024-12-10T06:21:43.837" v="1713" actId="20577"/>
          <ac:spMkLst>
            <pc:docMk/>
            <pc:sldMk cId="1667177631" sldId="278"/>
            <ac:spMk id="2" creationId="{1E92E55D-D410-0215-6416-062B2A0684E9}"/>
          </ac:spMkLst>
        </pc:spChg>
        <pc:spChg chg="add mod">
          <ac:chgData name="이승훈" userId="87ba7ce0-a891-417c-9093-c9c867f0f116" providerId="ADAL" clId="{06721885-181D-4043-9CBB-CAAC7DF44F5C}" dt="2024-12-10T06:31:46.704" v="2586" actId="2711"/>
          <ac:spMkLst>
            <pc:docMk/>
            <pc:sldMk cId="1667177631" sldId="278"/>
            <ac:spMk id="3" creationId="{46D5B2FA-6167-A88E-5BC3-6F32F812B370}"/>
          </ac:spMkLst>
        </pc:spChg>
        <pc:spChg chg="add mod">
          <ac:chgData name="이승훈" userId="87ba7ce0-a891-417c-9093-c9c867f0f116" providerId="ADAL" clId="{06721885-181D-4043-9CBB-CAAC7DF44F5C}" dt="2024-12-10T06:31:46.704" v="2586" actId="2711"/>
          <ac:spMkLst>
            <pc:docMk/>
            <pc:sldMk cId="1667177631" sldId="278"/>
            <ac:spMk id="4" creationId="{60ECA0D4-F683-EECE-F9FA-104F1C319282}"/>
          </ac:spMkLst>
        </pc:spChg>
        <pc:spChg chg="add mod">
          <ac:chgData name="이승훈" userId="87ba7ce0-a891-417c-9093-c9c867f0f116" providerId="ADAL" clId="{06721885-181D-4043-9CBB-CAAC7DF44F5C}" dt="2024-12-10T06:36:37.577" v="2628" actId="14100"/>
          <ac:spMkLst>
            <pc:docMk/>
            <pc:sldMk cId="1667177631" sldId="278"/>
            <ac:spMk id="5" creationId="{DDEFE3B0-8C03-800A-E1B3-182E804AF526}"/>
          </ac:spMkLst>
        </pc:spChg>
        <pc:spChg chg="mod">
          <ac:chgData name="이승훈" userId="87ba7ce0-a891-417c-9093-c9c867f0f116" providerId="ADAL" clId="{06721885-181D-4043-9CBB-CAAC7DF44F5C}" dt="2024-12-10T06:20:50.434" v="1624" actId="20577"/>
          <ac:spMkLst>
            <pc:docMk/>
            <pc:sldMk cId="1667177631" sldId="278"/>
            <ac:spMk id="7" creationId="{635CCF2F-F163-D656-F83C-9AB58532C4D9}"/>
          </ac:spMkLst>
        </pc:spChg>
        <pc:spChg chg="add mod">
          <ac:chgData name="이승훈" userId="87ba7ce0-a891-417c-9093-c9c867f0f116" providerId="ADAL" clId="{06721885-181D-4043-9CBB-CAAC7DF44F5C}" dt="2024-12-10T06:31:46.704" v="2586" actId="2711"/>
          <ac:spMkLst>
            <pc:docMk/>
            <pc:sldMk cId="1667177631" sldId="278"/>
            <ac:spMk id="8" creationId="{B3EFCD47-2651-2207-448B-EA01460496EF}"/>
          </ac:spMkLst>
        </pc:spChg>
        <pc:spChg chg="mod">
          <ac:chgData name="이승훈" userId="87ba7ce0-a891-417c-9093-c9c867f0f116" providerId="ADAL" clId="{06721885-181D-4043-9CBB-CAAC7DF44F5C}" dt="2024-12-10T06:21:21.484" v="1682" actId="20577"/>
          <ac:spMkLst>
            <pc:docMk/>
            <pc:sldMk cId="1667177631" sldId="278"/>
            <ac:spMk id="9" creationId="{5153AD39-82F1-6D9B-C63A-21AD89F6B199}"/>
          </ac:spMkLst>
        </pc:spChg>
        <pc:spChg chg="add mod">
          <ac:chgData name="이승훈" userId="87ba7ce0-a891-417c-9093-c9c867f0f116" providerId="ADAL" clId="{06721885-181D-4043-9CBB-CAAC7DF44F5C}" dt="2024-12-10T06:33:33.002" v="2599" actId="1076"/>
          <ac:spMkLst>
            <pc:docMk/>
            <pc:sldMk cId="1667177631" sldId="278"/>
            <ac:spMk id="10" creationId="{820FA26B-0585-BBD9-BDB0-CF97ED67E3C4}"/>
          </ac:spMkLst>
        </pc:spChg>
        <pc:spChg chg="add mod">
          <ac:chgData name="이승훈" userId="87ba7ce0-a891-417c-9093-c9c867f0f116" providerId="ADAL" clId="{06721885-181D-4043-9CBB-CAAC7DF44F5C}" dt="2024-12-10T06:35:03.725" v="2608" actId="1076"/>
          <ac:spMkLst>
            <pc:docMk/>
            <pc:sldMk cId="1667177631" sldId="278"/>
            <ac:spMk id="12" creationId="{82E03A35-5972-0053-8B19-FC72A2A26BE6}"/>
          </ac:spMkLst>
        </pc:spChg>
        <pc:spChg chg="add mod">
          <ac:chgData name="이승훈" userId="87ba7ce0-a891-417c-9093-c9c867f0f116" providerId="ADAL" clId="{06721885-181D-4043-9CBB-CAAC7DF44F5C}" dt="2024-12-10T06:32:16.328" v="2589" actId="207"/>
          <ac:spMkLst>
            <pc:docMk/>
            <pc:sldMk cId="1667177631" sldId="278"/>
            <ac:spMk id="13" creationId="{2E24AAD3-CC9F-5F8A-87F0-89352F84EEEA}"/>
          </ac:spMkLst>
        </pc:spChg>
        <pc:spChg chg="add mod">
          <ac:chgData name="이승훈" userId="87ba7ce0-a891-417c-9093-c9c867f0f116" providerId="ADAL" clId="{06721885-181D-4043-9CBB-CAAC7DF44F5C}" dt="2024-12-10T06:38:13.847" v="2640" actId="14100"/>
          <ac:spMkLst>
            <pc:docMk/>
            <pc:sldMk cId="1667177631" sldId="278"/>
            <ac:spMk id="14" creationId="{865FFB19-3D71-C2F2-F948-D2C3D00A44DE}"/>
          </ac:spMkLst>
        </pc:spChg>
        <pc:picChg chg="add mod">
          <ac:chgData name="이승훈" userId="87ba7ce0-a891-417c-9093-c9c867f0f116" providerId="ADAL" clId="{06721885-181D-4043-9CBB-CAAC7DF44F5C}" dt="2024-12-10T06:35:14.471" v="2611" actId="1076"/>
          <ac:picMkLst>
            <pc:docMk/>
            <pc:sldMk cId="1667177631" sldId="278"/>
            <ac:picMk id="16" creationId="{6F7ED9ED-2E54-16B6-77C1-F1435A778B96}"/>
          </ac:picMkLst>
        </pc:picChg>
        <pc:picChg chg="add mod">
          <ac:chgData name="이승훈" userId="87ba7ce0-a891-417c-9093-c9c867f0f116" providerId="ADAL" clId="{06721885-181D-4043-9CBB-CAAC7DF44F5C}" dt="2024-12-10T06:35:44.725" v="2616" actId="207"/>
          <ac:picMkLst>
            <pc:docMk/>
            <pc:sldMk cId="1667177631" sldId="278"/>
            <ac:picMk id="18" creationId="{624455C7-4B5E-D978-9E86-3349CC539C42}"/>
          </ac:picMkLst>
        </pc:picChg>
        <pc:picChg chg="add mod">
          <ac:chgData name="이승훈" userId="87ba7ce0-a891-417c-9093-c9c867f0f116" providerId="ADAL" clId="{06721885-181D-4043-9CBB-CAAC7DF44F5C}" dt="2024-12-10T06:36:42.766" v="2630" actId="1076"/>
          <ac:picMkLst>
            <pc:docMk/>
            <pc:sldMk cId="1667177631" sldId="278"/>
            <ac:picMk id="20" creationId="{A36F5590-40EC-0093-8B8F-327135AC09AD}"/>
          </ac:picMkLst>
        </pc:picChg>
        <pc:picChg chg="add mod">
          <ac:chgData name="이승훈" userId="87ba7ce0-a891-417c-9093-c9c867f0f116" providerId="ADAL" clId="{06721885-181D-4043-9CBB-CAAC7DF44F5C}" dt="2024-12-10T06:38:05.872" v="2638" actId="207"/>
          <ac:picMkLst>
            <pc:docMk/>
            <pc:sldMk cId="1667177631" sldId="278"/>
            <ac:picMk id="22" creationId="{5DB3E4E6-00C6-A5F1-3BEA-0A347284F2CB}"/>
          </ac:picMkLst>
        </pc:picChg>
      </pc:sldChg>
      <pc:sldChg chg="addSp delSp modSp add mod">
        <pc:chgData name="이승훈" userId="87ba7ce0-a891-417c-9093-c9c867f0f116" providerId="ADAL" clId="{06721885-181D-4043-9CBB-CAAC7DF44F5C}" dt="2024-12-10T06:57:22.697" v="3747" actId="113"/>
        <pc:sldMkLst>
          <pc:docMk/>
          <pc:sldMk cId="453182290" sldId="279"/>
        </pc:sldMkLst>
        <pc:spChg chg="mod">
          <ac:chgData name="이승훈" userId="87ba7ce0-a891-417c-9093-c9c867f0f116" providerId="ADAL" clId="{06721885-181D-4043-9CBB-CAAC7DF44F5C}" dt="2024-12-10T06:21:56.880" v="1736" actId="14100"/>
          <ac:spMkLst>
            <pc:docMk/>
            <pc:sldMk cId="453182290" sldId="279"/>
            <ac:spMk id="2" creationId="{A7C5F96D-D2F6-1236-F5FC-D9FD326606B8}"/>
          </ac:spMkLst>
        </pc:spChg>
        <pc:spChg chg="add mod">
          <ac:chgData name="이승훈" userId="87ba7ce0-a891-417c-9093-c9c867f0f116" providerId="ADAL" clId="{06721885-181D-4043-9CBB-CAAC7DF44F5C}" dt="2024-12-10T06:51:21.624" v="3414" actId="1076"/>
          <ac:spMkLst>
            <pc:docMk/>
            <pc:sldMk cId="453182290" sldId="279"/>
            <ac:spMk id="3" creationId="{63E85269-48CA-3C3D-87F7-23441DEB55D0}"/>
          </ac:spMkLst>
        </pc:spChg>
        <pc:spChg chg="add mod">
          <ac:chgData name="이승훈" userId="87ba7ce0-a891-417c-9093-c9c867f0f116" providerId="ADAL" clId="{06721885-181D-4043-9CBB-CAAC7DF44F5C}" dt="2024-12-10T06:47:43.578" v="2958" actId="1076"/>
          <ac:spMkLst>
            <pc:docMk/>
            <pc:sldMk cId="453182290" sldId="279"/>
            <ac:spMk id="4" creationId="{75315EA8-B503-4720-BFD5-E40C13D89E91}"/>
          </ac:spMkLst>
        </pc:spChg>
        <pc:spChg chg="add mod">
          <ac:chgData name="이승훈" userId="87ba7ce0-a891-417c-9093-c9c867f0f116" providerId="ADAL" clId="{06721885-181D-4043-9CBB-CAAC7DF44F5C}" dt="2024-12-10T06:49:43.112" v="3181" actId="14100"/>
          <ac:spMkLst>
            <pc:docMk/>
            <pc:sldMk cId="453182290" sldId="279"/>
            <ac:spMk id="5" creationId="{54CADCFC-EE23-BA11-C1F5-9BB796B8AA93}"/>
          </ac:spMkLst>
        </pc:spChg>
        <pc:spChg chg="add mod">
          <ac:chgData name="이승훈" userId="87ba7ce0-a891-417c-9093-c9c867f0f116" providerId="ADAL" clId="{06721885-181D-4043-9CBB-CAAC7DF44F5C}" dt="2024-12-10T06:51:17.903" v="3413" actId="1076"/>
          <ac:spMkLst>
            <pc:docMk/>
            <pc:sldMk cId="453182290" sldId="279"/>
            <ac:spMk id="12" creationId="{BAED6DC1-DF24-5E64-F6F1-3F6ABFE09E89}"/>
          </ac:spMkLst>
        </pc:spChg>
        <pc:spChg chg="add mod">
          <ac:chgData name="이승훈" userId="87ba7ce0-a891-417c-9093-c9c867f0f116" providerId="ADAL" clId="{06721885-181D-4043-9CBB-CAAC7DF44F5C}" dt="2024-12-10T06:53:22.022" v="3496" actId="1076"/>
          <ac:spMkLst>
            <pc:docMk/>
            <pc:sldMk cId="453182290" sldId="279"/>
            <ac:spMk id="13" creationId="{70E81B44-DE0D-F96E-E0BE-86E8CC303CC5}"/>
          </ac:spMkLst>
        </pc:spChg>
        <pc:spChg chg="add mod">
          <ac:chgData name="이승훈" userId="87ba7ce0-a891-417c-9093-c9c867f0f116" providerId="ADAL" clId="{06721885-181D-4043-9CBB-CAAC7DF44F5C}" dt="2024-12-10T06:56:30.232" v="3609" actId="20577"/>
          <ac:spMkLst>
            <pc:docMk/>
            <pc:sldMk cId="453182290" sldId="279"/>
            <ac:spMk id="15" creationId="{5341249A-749C-1406-2DD6-DF38009F6C29}"/>
          </ac:spMkLst>
        </pc:spChg>
        <pc:spChg chg="add mod topLvl">
          <ac:chgData name="이승훈" userId="87ba7ce0-a891-417c-9093-c9c867f0f116" providerId="ADAL" clId="{06721885-181D-4043-9CBB-CAAC7DF44F5C}" dt="2024-12-10T06:57:22.697" v="3747" actId="113"/>
          <ac:spMkLst>
            <pc:docMk/>
            <pc:sldMk cId="453182290" sldId="279"/>
            <ac:spMk id="16" creationId="{928B4966-319E-B803-30D6-1A80E613C71A}"/>
          </ac:spMkLst>
        </pc:spChg>
        <pc:spChg chg="add mod topLvl">
          <ac:chgData name="이승훈" userId="87ba7ce0-a891-417c-9093-c9c867f0f116" providerId="ADAL" clId="{06721885-181D-4043-9CBB-CAAC7DF44F5C}" dt="2024-12-10T06:57:22.697" v="3747" actId="113"/>
          <ac:spMkLst>
            <pc:docMk/>
            <pc:sldMk cId="453182290" sldId="279"/>
            <ac:spMk id="20" creationId="{4DC1FB6E-B4EE-219D-79EF-9E80CF0756BD}"/>
          </ac:spMkLst>
        </pc:spChg>
        <pc:picChg chg="add mod topLvl">
          <ac:chgData name="이승훈" userId="87ba7ce0-a891-417c-9093-c9c867f0f116" providerId="ADAL" clId="{06721885-181D-4043-9CBB-CAAC7DF44F5C}" dt="2024-12-10T06:56:09.351" v="3570" actId="165"/>
          <ac:picMkLst>
            <pc:docMk/>
            <pc:sldMk cId="453182290" sldId="279"/>
            <ac:picMk id="10" creationId="{32BEEF4C-61AC-8F22-D8FB-E01E22E876E5}"/>
          </ac:picMkLst>
        </pc:picChg>
        <pc:picChg chg="add mod">
          <ac:chgData name="이승훈" userId="87ba7ce0-a891-417c-9093-c9c867f0f116" providerId="ADAL" clId="{06721885-181D-4043-9CBB-CAAC7DF44F5C}" dt="2024-12-10T06:55:47.290" v="3562" actId="1076"/>
          <ac:picMkLst>
            <pc:docMk/>
            <pc:sldMk cId="453182290" sldId="279"/>
            <ac:picMk id="19" creationId="{BB80D892-A637-EE27-0FC1-B9B6C6BB8ACF}"/>
          </ac:picMkLst>
        </pc:picChg>
      </pc:sldChg>
      <pc:sldChg chg="modSp add mod">
        <pc:chgData name="이승훈" userId="87ba7ce0-a891-417c-9093-c9c867f0f116" providerId="ADAL" clId="{06721885-181D-4043-9CBB-CAAC7DF44F5C}" dt="2024-12-10T06:22:19.947" v="1791" actId="20577"/>
        <pc:sldMkLst>
          <pc:docMk/>
          <pc:sldMk cId="3368160018" sldId="280"/>
        </pc:sldMkLst>
        <pc:spChg chg="mod">
          <ac:chgData name="이승훈" userId="87ba7ce0-a891-417c-9093-c9c867f0f116" providerId="ADAL" clId="{06721885-181D-4043-9CBB-CAAC7DF44F5C}" dt="2024-12-10T06:22:19.947" v="1791" actId="20577"/>
          <ac:spMkLst>
            <pc:docMk/>
            <pc:sldMk cId="3368160018" sldId="280"/>
            <ac:spMk id="2" creationId="{321079FA-42DF-B442-8CAB-7F08A59B4208}"/>
          </ac:spMkLst>
        </pc:spChg>
      </pc:sldChg>
      <pc:sldChg chg="modSp mod">
        <pc:chgData name="이승훈" userId="87ba7ce0-a891-417c-9093-c9c867f0f116" providerId="ADAL" clId="{06721885-181D-4043-9CBB-CAAC7DF44F5C}" dt="2024-12-11T06:19:30.043" v="3776" actId="1076"/>
        <pc:sldMkLst>
          <pc:docMk/>
          <pc:sldMk cId="2053772144" sldId="283"/>
        </pc:sldMkLst>
        <pc:spChg chg="mod">
          <ac:chgData name="이승훈" userId="87ba7ce0-a891-417c-9093-c9c867f0f116" providerId="ADAL" clId="{06721885-181D-4043-9CBB-CAAC7DF44F5C}" dt="2024-12-11T06:19:30.043" v="3776" actId="1076"/>
          <ac:spMkLst>
            <pc:docMk/>
            <pc:sldMk cId="2053772144" sldId="283"/>
            <ac:spMk id="8" creationId="{F8F07699-CA75-6AD4-F731-7B453FC68CED}"/>
          </ac:spMkLst>
        </pc:spChg>
      </pc:sldChg>
      <pc:sldChg chg="addSp modSp mod">
        <pc:chgData name="이승훈" userId="87ba7ce0-a891-417c-9093-c9c867f0f116" providerId="ADAL" clId="{06721885-181D-4043-9CBB-CAAC7DF44F5C}" dt="2024-12-11T06:31:55.251" v="4305" actId="14100"/>
        <pc:sldMkLst>
          <pc:docMk/>
          <pc:sldMk cId="2888714338" sldId="284"/>
        </pc:sldMkLst>
        <pc:spChg chg="add mod">
          <ac:chgData name="이승훈" userId="87ba7ce0-a891-417c-9093-c9c867f0f116" providerId="ADAL" clId="{06721885-181D-4043-9CBB-CAAC7DF44F5C}" dt="2024-12-11T06:31:36.740" v="4265" actId="1076"/>
          <ac:spMkLst>
            <pc:docMk/>
            <pc:sldMk cId="2888714338" sldId="284"/>
            <ac:spMk id="4" creationId="{04544AB3-1CE7-3195-7400-D0E26E1633A0}"/>
          </ac:spMkLst>
        </pc:spChg>
        <pc:spChg chg="add mod">
          <ac:chgData name="이승훈" userId="87ba7ce0-a891-417c-9093-c9c867f0f116" providerId="ADAL" clId="{06721885-181D-4043-9CBB-CAAC7DF44F5C}" dt="2024-12-11T06:31:33.876" v="4264" actId="1076"/>
          <ac:spMkLst>
            <pc:docMk/>
            <pc:sldMk cId="2888714338" sldId="284"/>
            <ac:spMk id="5" creationId="{29D594DF-016D-9D01-5379-FFE31B643B9D}"/>
          </ac:spMkLst>
        </pc:spChg>
        <pc:spChg chg="add mod">
          <ac:chgData name="이승훈" userId="87ba7ce0-a891-417c-9093-c9c867f0f116" providerId="ADAL" clId="{06721885-181D-4043-9CBB-CAAC7DF44F5C}" dt="2024-12-11T06:31:55.251" v="4305" actId="14100"/>
          <ac:spMkLst>
            <pc:docMk/>
            <pc:sldMk cId="2888714338" sldId="284"/>
            <ac:spMk id="8" creationId="{CB594996-7532-B0DF-0321-B887FD6D80BD}"/>
          </ac:spMkLst>
        </pc:spChg>
        <pc:picChg chg="add mod">
          <ac:chgData name="이승훈" userId="87ba7ce0-a891-417c-9093-c9c867f0f116" providerId="ADAL" clId="{06721885-181D-4043-9CBB-CAAC7DF44F5C}" dt="2024-12-11T06:31:26.771" v="4263" actId="1076"/>
          <ac:picMkLst>
            <pc:docMk/>
            <pc:sldMk cId="2888714338" sldId="284"/>
            <ac:picMk id="3" creationId="{9F43C8DE-E385-4DCE-3AC1-33C034C0EEE7}"/>
          </ac:picMkLst>
        </pc:picChg>
      </pc:sldChg>
      <pc:sldChg chg="addSp delSp modSp mod">
        <pc:chgData name="이승훈" userId="87ba7ce0-a891-417c-9093-c9c867f0f116" providerId="ADAL" clId="{06721885-181D-4043-9CBB-CAAC7DF44F5C}" dt="2024-12-11T06:40:59.590" v="5110" actId="207"/>
        <pc:sldMkLst>
          <pc:docMk/>
          <pc:sldMk cId="3572223323" sldId="285"/>
        </pc:sldMkLst>
        <pc:spChg chg="add mod">
          <ac:chgData name="이승훈" userId="87ba7ce0-a891-417c-9093-c9c867f0f116" providerId="ADAL" clId="{06721885-181D-4043-9CBB-CAAC7DF44F5C}" dt="2024-12-11T06:40:59.590" v="5110" actId="207"/>
          <ac:spMkLst>
            <pc:docMk/>
            <pc:sldMk cId="3572223323" sldId="285"/>
            <ac:spMk id="4" creationId="{49E7322C-99F5-0E59-8BDC-E26E3B89EB64}"/>
          </ac:spMkLst>
        </pc:spChg>
        <pc:spChg chg="add mod">
          <ac:chgData name="이승훈" userId="87ba7ce0-a891-417c-9093-c9c867f0f116" providerId="ADAL" clId="{06721885-181D-4043-9CBB-CAAC7DF44F5C}" dt="2024-12-11T06:40:20.812" v="5106" actId="1076"/>
          <ac:spMkLst>
            <pc:docMk/>
            <pc:sldMk cId="3572223323" sldId="285"/>
            <ac:spMk id="5" creationId="{3FF8777A-62F3-2F22-E2B2-4D91B5E3108F}"/>
          </ac:spMkLst>
        </pc:spChg>
        <pc:spChg chg="add mod">
          <ac:chgData name="이승훈" userId="87ba7ce0-a891-417c-9093-c9c867f0f116" providerId="ADAL" clId="{06721885-181D-4043-9CBB-CAAC7DF44F5C}" dt="2024-12-11T06:40:23.673" v="5107" actId="1076"/>
          <ac:spMkLst>
            <pc:docMk/>
            <pc:sldMk cId="3572223323" sldId="285"/>
            <ac:spMk id="8" creationId="{BF8EC7A0-5704-9CC9-3A82-2D4B8897F6DF}"/>
          </ac:spMkLst>
        </pc:spChg>
        <pc:picChg chg="add mod">
          <ac:chgData name="이승훈" userId="87ba7ce0-a891-417c-9093-c9c867f0f116" providerId="ADAL" clId="{06721885-181D-4043-9CBB-CAAC7DF44F5C}" dt="2024-12-11T06:36:38.914" v="4665" actId="1440"/>
          <ac:picMkLst>
            <pc:docMk/>
            <pc:sldMk cId="3572223323" sldId="285"/>
            <ac:picMk id="13" creationId="{D0C40C9E-6EAD-FB58-02CC-9416BAE50542}"/>
          </ac:picMkLst>
        </pc:picChg>
      </pc:sldChg>
      <pc:sldChg chg="addSp modSp mod">
        <pc:chgData name="이승훈" userId="87ba7ce0-a891-417c-9093-c9c867f0f116" providerId="ADAL" clId="{06721885-181D-4043-9CBB-CAAC7DF44F5C}" dt="2024-12-11T06:41:52.602" v="5152" actId="20577"/>
        <pc:sldMkLst>
          <pc:docMk/>
          <pc:sldMk cId="1636591502" sldId="286"/>
        </pc:sldMkLst>
        <pc:spChg chg="add mod">
          <ac:chgData name="이승훈" userId="87ba7ce0-a891-417c-9093-c9c867f0f116" providerId="ADAL" clId="{06721885-181D-4043-9CBB-CAAC7DF44F5C}" dt="2024-12-11T06:41:52.602" v="5152" actId="20577"/>
          <ac:spMkLst>
            <pc:docMk/>
            <pc:sldMk cId="1636591502" sldId="286"/>
            <ac:spMk id="2" creationId="{5D25C8D6-2DB8-9BDC-64D8-317713E39C5B}"/>
          </ac:spMkLst>
        </pc:spChg>
      </pc:sldChg>
      <pc:sldChg chg="addSp delSp modSp add mod">
        <pc:chgData name="이승훈" userId="87ba7ce0-a891-417c-9093-c9c867f0f116" providerId="ADAL" clId="{06721885-181D-4043-9CBB-CAAC7DF44F5C}" dt="2024-12-11T06:36:31.290" v="4663" actId="21"/>
        <pc:sldMkLst>
          <pc:docMk/>
          <pc:sldMk cId="411031406" sldId="290"/>
        </pc:sldMkLst>
        <pc:spChg chg="mod">
          <ac:chgData name="이승훈" userId="87ba7ce0-a891-417c-9093-c9c867f0f116" providerId="ADAL" clId="{06721885-181D-4043-9CBB-CAAC7DF44F5C}" dt="2024-12-11T06:35:07.259" v="4619" actId="207"/>
          <ac:spMkLst>
            <pc:docMk/>
            <pc:sldMk cId="411031406" sldId="290"/>
            <ac:spMk id="4" creationId="{896197E3-F0D8-31FF-4B91-380B515A46FA}"/>
          </ac:spMkLst>
        </pc:spChg>
        <pc:spChg chg="mod">
          <ac:chgData name="이승훈" userId="87ba7ce0-a891-417c-9093-c9c867f0f116" providerId="ADAL" clId="{06721885-181D-4043-9CBB-CAAC7DF44F5C}" dt="2024-12-11T06:35:12.070" v="4620" actId="207"/>
          <ac:spMkLst>
            <pc:docMk/>
            <pc:sldMk cId="411031406" sldId="290"/>
            <ac:spMk id="5" creationId="{F566AB17-9FEF-76A4-FF27-34AFE4C1D22C}"/>
          </ac:spMkLst>
        </pc:spChg>
        <pc:spChg chg="mod">
          <ac:chgData name="이승훈" userId="87ba7ce0-a891-417c-9093-c9c867f0f116" providerId="ADAL" clId="{06721885-181D-4043-9CBB-CAAC7DF44F5C}" dt="2024-12-11T06:32:19.199" v="4311" actId="167"/>
          <ac:spMkLst>
            <pc:docMk/>
            <pc:sldMk cId="411031406" sldId="290"/>
            <ac:spMk id="8" creationId="{CC56F7B2-2937-04A1-843E-A3A58322567C}"/>
          </ac:spMkLst>
        </pc:spChg>
        <pc:spChg chg="add mod">
          <ac:chgData name="이승훈" userId="87ba7ce0-a891-417c-9093-c9c867f0f116" providerId="ADAL" clId="{06721885-181D-4043-9CBB-CAAC7DF44F5C}" dt="2024-12-11T06:32:19.199" v="4311" actId="167"/>
          <ac:spMkLst>
            <pc:docMk/>
            <pc:sldMk cId="411031406" sldId="290"/>
            <ac:spMk id="10" creationId="{76C2C7DA-26B8-5441-CE85-679BF3F49575}"/>
          </ac:spMkLst>
        </pc:spChg>
        <pc:spChg chg="add mod">
          <ac:chgData name="이승훈" userId="87ba7ce0-a891-417c-9093-c9c867f0f116" providerId="ADAL" clId="{06721885-181D-4043-9CBB-CAAC7DF44F5C}" dt="2024-12-11T06:35:28.587" v="4651" actId="20577"/>
          <ac:spMkLst>
            <pc:docMk/>
            <pc:sldMk cId="411031406" sldId="290"/>
            <ac:spMk id="12" creationId="{566A0ECA-B18F-E7C1-B79B-76C13CE87DC0}"/>
          </ac:spMkLst>
        </pc:spChg>
        <pc:picChg chg="add mod">
          <ac:chgData name="이승훈" userId="87ba7ce0-a891-417c-9093-c9c867f0f116" providerId="ADAL" clId="{06721885-181D-4043-9CBB-CAAC7DF44F5C}" dt="2024-12-11T06:35:54.535" v="4652" actId="1440"/>
          <ac:picMkLst>
            <pc:docMk/>
            <pc:sldMk cId="411031406" sldId="290"/>
            <ac:picMk id="2049" creationId="{2D604609-6D70-92C8-573A-B03EF9721C1E}"/>
          </ac:picMkLst>
        </pc:picChg>
      </pc:sldChg>
      <pc:sldChg chg="addSp delSp modSp add del mod">
        <pc:chgData name="이승훈" userId="87ba7ce0-a891-417c-9093-c9c867f0f116" providerId="ADAL" clId="{06721885-181D-4043-9CBB-CAAC7DF44F5C}" dt="2024-12-11T06:30:51.027" v="4165" actId="2696"/>
        <pc:sldMkLst>
          <pc:docMk/>
          <pc:sldMk cId="1513843831" sldId="290"/>
        </pc:sldMkLst>
      </pc:sldChg>
      <pc:sldChg chg="add">
        <pc:chgData name="이승훈" userId="87ba7ce0-a891-417c-9093-c9c867f0f116" providerId="ADAL" clId="{06721885-181D-4043-9CBB-CAAC7DF44F5C}" dt="2024-12-11T06:41:56.909" v="5153"/>
        <pc:sldMkLst>
          <pc:docMk/>
          <pc:sldMk cId="4153288644" sldId="291"/>
        </pc:sldMkLst>
      </pc:sldChg>
      <pc:sldChg chg="add">
        <pc:chgData name="이승훈" userId="87ba7ce0-a891-417c-9093-c9c867f0f116" providerId="ADAL" clId="{06721885-181D-4043-9CBB-CAAC7DF44F5C}" dt="2024-12-11T06:41:57.127" v="5154"/>
        <pc:sldMkLst>
          <pc:docMk/>
          <pc:sldMk cId="1324135082" sldId="29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4239-2786-49E3-B196-9B80BF8A9CEC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3834" y="2822498"/>
            <a:ext cx="5463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알고리즘 스터디를 위한 협력 학습 프로그램</a:t>
            </a:r>
            <a:endParaRPr lang="en-US" altLang="ko-KR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32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AlgoShare</a:t>
            </a:r>
            <a:endParaRPr lang="en-US" altLang="ko-KR" sz="3200" b="1" dirty="0">
              <a:solidFill>
                <a:schemeClr val="accent5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4242" y="3869707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104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분반 </a:t>
            </a:r>
            <a:r>
              <a:rPr lang="en-US" altLang="ko-KR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202112246 </a:t>
            </a:r>
            <a:r>
              <a:rPr lang="ko-KR" altLang="en-US" sz="14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이승훈</a:t>
            </a:r>
            <a:endParaRPr lang="en-US" altLang="ko-KR" sz="1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704DD-2889-7768-E74D-AC4261CB3D9C}"/>
              </a:ext>
            </a:extLst>
          </p:cNvPr>
          <p:cNvSpPr txBox="1"/>
          <p:nvPr/>
        </p:nvSpPr>
        <p:spPr>
          <a:xfrm>
            <a:off x="4533997" y="2476933"/>
            <a:ext cx="3283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네트워크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Term Project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2FBF-B230-6BAD-E6C2-9A906C87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8205FD9-8218-F3EF-959D-3364A5B24EC7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BB3C6-05A6-E82C-60F6-3AC041A0E53D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82F1F-609D-3912-54B5-C6A4F82982A7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821D9-13F5-0EFD-3FCB-CD8772CD6BE8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77ADC-DF17-069E-2E86-3B07F14E9D4E}"/>
              </a:ext>
            </a:extLst>
          </p:cNvPr>
          <p:cNvSpPr txBox="1"/>
          <p:nvPr/>
        </p:nvSpPr>
        <p:spPr>
          <a:xfrm>
            <a:off x="154608" y="1083022"/>
            <a:ext cx="39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기능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코드 공유 기능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F43C8DE-E385-4DCE-3AC1-33C034C0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90" y="2333785"/>
            <a:ext cx="6650161" cy="3605572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544AB3-1CE7-3195-7400-D0E26E1633A0}"/>
              </a:ext>
            </a:extLst>
          </p:cNvPr>
          <p:cNvSpPr txBox="1"/>
          <p:nvPr/>
        </p:nvSpPr>
        <p:spPr>
          <a:xfrm>
            <a:off x="7867146" y="3075057"/>
            <a:ext cx="4154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GUI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텍스트 위젯에서 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 기능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594DF-016D-9D01-5379-FFE31B643B9D}"/>
              </a:ext>
            </a:extLst>
          </p:cNvPr>
          <p:cNvSpPr txBox="1"/>
          <p:nvPr/>
        </p:nvSpPr>
        <p:spPr>
          <a:xfrm>
            <a:off x="7867147" y="4338678"/>
            <a:ext cx="4015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모든 클라이언트들에게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코드상태를 브로드 </a:t>
            </a:r>
            <a:r>
              <a:rPr lang="ko-KR" altLang="en-US" sz="20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캐스트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실시간으로 코드 변화 반영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94996-7532-B0DF-0321-B887FD6D80BD}"/>
              </a:ext>
            </a:extLst>
          </p:cNvPr>
          <p:cNvSpPr txBox="1"/>
          <p:nvPr/>
        </p:nvSpPr>
        <p:spPr>
          <a:xfrm>
            <a:off x="569720" y="1806266"/>
            <a:ext cx="2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-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실시간 코드 편집</a:t>
            </a:r>
          </a:p>
        </p:txBody>
      </p:sp>
    </p:spTree>
    <p:extLst>
      <p:ext uri="{BB962C8B-B14F-4D97-AF65-F5344CB8AC3E}">
        <p14:creationId xmlns:p14="http://schemas.microsoft.com/office/powerpoint/2010/main" val="288871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6F7A2-87DA-8CAB-B504-DC3107D88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56F7B2-2937-04A1-843E-A3A58322567C}"/>
              </a:ext>
            </a:extLst>
          </p:cNvPr>
          <p:cNvSpPr txBox="1"/>
          <p:nvPr/>
        </p:nvSpPr>
        <p:spPr>
          <a:xfrm>
            <a:off x="770468" y="2423963"/>
            <a:ext cx="375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- </a:t>
            </a:r>
            <a:r>
              <a:rPr lang="ko-KR" altLang="en-US" sz="2400" b="1" dirty="0" err="1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형광펜</a:t>
            </a:r>
            <a:r>
              <a:rPr lang="ko-KR" altLang="en-US" sz="2400" b="1" dirty="0">
                <a:solidFill>
                  <a:srgbClr val="0070C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 기능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6C2C7DA-26B8-5441-CE85-679BF3F49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48" y="617697"/>
            <a:ext cx="18853172" cy="68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66094424">
            <a:extLst>
              <a:ext uri="{FF2B5EF4-FFF2-40B4-BE49-F238E27FC236}">
                <a16:creationId xmlns:a16="http://schemas.microsoft.com/office/drawing/2014/main" id="{2D604609-6D70-92C8-573A-B03EF972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11" y="2333785"/>
            <a:ext cx="6650161" cy="3625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A3E0F1-59C7-01EC-7BA7-4022D7A8B8F7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E1C32-F566-C133-2D68-4FC12A1A50F1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71B60-83E5-4F9D-B61E-BCC671432110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241143-465E-50FB-0F97-144C728645B5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2B3A3-D29A-EACC-4BDD-892EBE23FBC8}"/>
              </a:ext>
            </a:extLst>
          </p:cNvPr>
          <p:cNvSpPr txBox="1"/>
          <p:nvPr/>
        </p:nvSpPr>
        <p:spPr>
          <a:xfrm>
            <a:off x="154608" y="1083022"/>
            <a:ext cx="39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기능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코드 공유 기능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197E3-F0D8-31FF-4B91-380B515A46FA}"/>
              </a:ext>
            </a:extLst>
          </p:cNvPr>
          <p:cNvSpPr txBox="1"/>
          <p:nvPr/>
        </p:nvSpPr>
        <p:spPr>
          <a:xfrm>
            <a:off x="7867146" y="3075057"/>
            <a:ext cx="4154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형광펜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버튼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누르고 코드를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드래그하면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해당 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텍스트가 강조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6AB17-9FEF-76A4-FF27-34AFE4C1D22C}"/>
              </a:ext>
            </a:extLst>
          </p:cNvPr>
          <p:cNvSpPr txBox="1"/>
          <p:nvPr/>
        </p:nvSpPr>
        <p:spPr>
          <a:xfrm>
            <a:off x="7867147" y="4338678"/>
            <a:ext cx="4015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형광펜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지우개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강조된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텍스트를 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복구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것도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6A0ECA-B18F-E7C1-B79B-76C13CE87DC0}"/>
              </a:ext>
            </a:extLst>
          </p:cNvPr>
          <p:cNvSpPr txBox="1"/>
          <p:nvPr/>
        </p:nvSpPr>
        <p:spPr>
          <a:xfrm>
            <a:off x="569720" y="1806266"/>
            <a:ext cx="2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- </a:t>
            </a:r>
            <a:r>
              <a:rPr lang="ko-KR" altLang="en-US" sz="24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형광펜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41103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3338B-6E98-C231-C399-2E602E0C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064579F-3243-34AD-4F81-C490031EA96D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08A09-4CC9-901C-6419-140C87FB9A87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5314A-9C7E-762B-DBD5-3AEEF766A52D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59AF02-FB21-350D-5238-AABD6CE78740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F96D0-03E4-13B4-F6CB-D82798A05932}"/>
              </a:ext>
            </a:extLst>
          </p:cNvPr>
          <p:cNvSpPr txBox="1"/>
          <p:nvPr/>
        </p:nvSpPr>
        <p:spPr>
          <a:xfrm>
            <a:off x="154607" y="1083022"/>
            <a:ext cx="379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기능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그림판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기능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D0C40C9E-6EAD-FB58-02CC-9416BAE5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90" y="2330461"/>
            <a:ext cx="6672282" cy="3629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7322C-99F5-0E59-8BDC-E26E3B89EB64}"/>
              </a:ext>
            </a:extLst>
          </p:cNvPr>
          <p:cNvSpPr txBox="1"/>
          <p:nvPr/>
        </p:nvSpPr>
        <p:spPr>
          <a:xfrm>
            <a:off x="7867146" y="2554569"/>
            <a:ext cx="4154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그림판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버튼을 누르면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Canvas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위젯이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표시되어 </a:t>
            </a:r>
            <a:r>
              <a:rPr lang="ko-KR" altLang="en-US" sz="20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그림판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가능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8777A-62F3-2F22-E2B2-4D91B5E3108F}"/>
              </a:ext>
            </a:extLst>
          </p:cNvPr>
          <p:cNvSpPr txBox="1"/>
          <p:nvPr/>
        </p:nvSpPr>
        <p:spPr>
          <a:xfrm>
            <a:off x="7867145" y="3789681"/>
            <a:ext cx="4154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마우스를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드래그하면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점을 연속적으로 표시하여 선이 그어짐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EC7A0-5704-9CC9-3A82-2D4B8897F6DF}"/>
              </a:ext>
            </a:extLst>
          </p:cNvPr>
          <p:cNvSpPr txBox="1"/>
          <p:nvPr/>
        </p:nvSpPr>
        <p:spPr>
          <a:xfrm>
            <a:off x="7867145" y="5024793"/>
            <a:ext cx="4154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외에도 색상 선택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펜 굵기 조절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제공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22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C57D-1BB7-3425-547C-09A67787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08BA7F-84AA-E925-C4F2-200C2E740DAF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91345-FEAE-7ECF-9697-9A530120D976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4CE08-3AC8-DBB4-7681-C6E423DD496E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32648-C9F5-C4D8-B9E4-673D62736D9B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5C8D6-2DB8-9BDC-64D8-317713E39C5B}"/>
              </a:ext>
            </a:extLst>
          </p:cNvPr>
          <p:cNvSpPr txBox="1"/>
          <p:nvPr/>
        </p:nvSpPr>
        <p:spPr>
          <a:xfrm>
            <a:off x="154608" y="1083022"/>
            <a:ext cx="39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프로그램 구조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(server.py)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B613B-ABCD-37D4-0B11-0FBED4797851}"/>
              </a:ext>
            </a:extLst>
          </p:cNvPr>
          <p:cNvSpPr txBox="1"/>
          <p:nvPr/>
        </p:nvSpPr>
        <p:spPr>
          <a:xfrm>
            <a:off x="627889" y="1706155"/>
            <a:ext cx="3813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1)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클라이언트 연결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60C43-B5EA-6781-D571-2A624BCD0E82}"/>
              </a:ext>
            </a:extLst>
          </p:cNvPr>
          <p:cNvSpPr txBox="1"/>
          <p:nvPr/>
        </p:nvSpPr>
        <p:spPr>
          <a:xfrm>
            <a:off x="1030514" y="2245020"/>
            <a:ext cx="2801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소켓 기반 </a:t>
            </a:r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TCP/IP 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통신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A7DC4-F081-5DE8-D7C7-0AAE8D40DECD}"/>
              </a:ext>
            </a:extLst>
          </p:cNvPr>
          <p:cNvSpPr txBox="1"/>
          <p:nvPr/>
        </p:nvSpPr>
        <p:spPr>
          <a:xfrm>
            <a:off x="1030514" y="4560164"/>
            <a:ext cx="5065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멀티 스레드 방식으로 클라이언트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D6E640-EB1E-9607-CEBF-094F80AA6BB3}"/>
              </a:ext>
            </a:extLst>
          </p:cNvPr>
          <p:cNvSpPr txBox="1"/>
          <p:nvPr/>
        </p:nvSpPr>
        <p:spPr>
          <a:xfrm>
            <a:off x="1299028" y="2652226"/>
            <a:ext cx="8933543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서버는 네트워크 통신을 위해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소켓을 생성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연결 요청을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endParaRPr lang="en-US" altLang="ko-KR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클라이언트가 서버에 연결을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서버는 이를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수락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 각 클라이언트를 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처리하기 위해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별도의 작업 공간</a:t>
            </a:r>
            <a:r>
              <a:rPr lang="en-US" altLang="ko-KR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스레드</a:t>
            </a:r>
            <a:r>
              <a:rPr lang="en-US" altLang="ko-KR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작업을 통해 여러 사용자가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동시에 접속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해도 서버가 안정적으로 동작하도록 함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4858A-10C7-15F5-7984-EE121404724B}"/>
              </a:ext>
            </a:extLst>
          </p:cNvPr>
          <p:cNvSpPr txBox="1"/>
          <p:nvPr/>
        </p:nvSpPr>
        <p:spPr>
          <a:xfrm>
            <a:off x="1299029" y="5087520"/>
            <a:ext cx="755468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서버는 각 클라이언트의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메시지를 수신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적절히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처리된 메시지는 다시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클라이언트들에게 전달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되어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메시지를 주고받는 협력 환경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제공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59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422FB-1B59-5C3D-D26C-6ACC6F32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5A904-C5C5-F4DB-5C51-DC9036248D3F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1F63C-ACE0-3994-8130-34DE4975A8AA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9E656-8802-FE3D-8521-C9007A5FBD74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3F0B22-93AD-779A-5E48-248B75E97DDE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52A29-BAAD-D871-794F-22E3C79AB507}"/>
              </a:ext>
            </a:extLst>
          </p:cNvPr>
          <p:cNvSpPr txBox="1"/>
          <p:nvPr/>
        </p:nvSpPr>
        <p:spPr>
          <a:xfrm>
            <a:off x="154608" y="1083022"/>
            <a:ext cx="39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프로그램 구조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(server.py)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09EE6-3141-73A5-4C3B-55498BE83BBE}"/>
              </a:ext>
            </a:extLst>
          </p:cNvPr>
          <p:cNvSpPr txBox="1"/>
          <p:nvPr/>
        </p:nvSpPr>
        <p:spPr>
          <a:xfrm>
            <a:off x="627889" y="1706155"/>
            <a:ext cx="3813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2)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메시지 </a:t>
            </a:r>
            <a:r>
              <a:rPr lang="ko-KR" altLang="en-US" sz="24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브로드캐스팅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D5135-19F5-72E4-BEB7-504FD798F901}"/>
              </a:ext>
            </a:extLst>
          </p:cNvPr>
          <p:cNvSpPr txBox="1"/>
          <p:nvPr/>
        </p:nvSpPr>
        <p:spPr>
          <a:xfrm>
            <a:off x="1030514" y="2245020"/>
            <a:ext cx="5732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모든 클라이언트에게 메시지 전송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E53DA-3BCA-8841-2CBC-05D18048CB3E}"/>
              </a:ext>
            </a:extLst>
          </p:cNvPr>
          <p:cNvSpPr txBox="1"/>
          <p:nvPr/>
        </p:nvSpPr>
        <p:spPr>
          <a:xfrm>
            <a:off x="1030514" y="4056478"/>
            <a:ext cx="5065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비활성 클라이언트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76362-607A-FC93-CAA3-29AA6780CC66}"/>
              </a:ext>
            </a:extLst>
          </p:cNvPr>
          <p:cNvSpPr txBox="1"/>
          <p:nvPr/>
        </p:nvSpPr>
        <p:spPr>
          <a:xfrm>
            <a:off x="1299028" y="2765096"/>
            <a:ext cx="8933543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서버는 특정 클라이언트를 제외한 나머지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클라이언트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에게 메시지를 보냄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사용자 간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소통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가능하게 함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0569A6-9BD7-87AF-1A4A-88E9DCB2F1C5}"/>
              </a:ext>
            </a:extLst>
          </p:cNvPr>
          <p:cNvSpPr txBox="1"/>
          <p:nvPr/>
        </p:nvSpPr>
        <p:spPr>
          <a:xfrm>
            <a:off x="1299029" y="4595913"/>
            <a:ext cx="11013840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서버는 주기적으로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비활성 상태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(5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이상 반응 없음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클라이언트를 감지하여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연결을 종료</a:t>
            </a:r>
            <a:endParaRPr lang="en-US" altLang="ko-KR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불필요한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리소스 사용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줄이고 서버의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유지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428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BC69C-63D7-ADF8-81BC-F3F0C5FD8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A80BD05-FFA9-3391-52A4-AADB0D3878A3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21E9E-BE4A-2F3B-6740-47E52C87CF01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ACBC9-D291-DCDD-FED8-01CAA46268BF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DB217-48CE-19A5-1ED6-1891F7184EA1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46737-1528-6824-4B6B-6E3049009DC4}"/>
              </a:ext>
            </a:extLst>
          </p:cNvPr>
          <p:cNvSpPr txBox="1"/>
          <p:nvPr/>
        </p:nvSpPr>
        <p:spPr>
          <a:xfrm>
            <a:off x="154608" y="1083022"/>
            <a:ext cx="39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프로그램 구조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(server.py)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CF728-A6BF-4C9D-7881-B3A1E3784F41}"/>
              </a:ext>
            </a:extLst>
          </p:cNvPr>
          <p:cNvSpPr txBox="1"/>
          <p:nvPr/>
        </p:nvSpPr>
        <p:spPr>
          <a:xfrm>
            <a:off x="627889" y="1706155"/>
            <a:ext cx="3813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3)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서버의 주요 역할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C15CF-5FB8-46D6-3BCC-7B1B7C0D9DC7}"/>
              </a:ext>
            </a:extLst>
          </p:cNvPr>
          <p:cNvSpPr txBox="1"/>
          <p:nvPr/>
        </p:nvSpPr>
        <p:spPr>
          <a:xfrm>
            <a:off x="1030514" y="2245020"/>
            <a:ext cx="5732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클라이언트 연결 수락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B3FFD-1DCA-A275-3A31-750995AD8A32}"/>
              </a:ext>
            </a:extLst>
          </p:cNvPr>
          <p:cNvSpPr txBox="1"/>
          <p:nvPr/>
        </p:nvSpPr>
        <p:spPr>
          <a:xfrm>
            <a:off x="1299029" y="2641653"/>
            <a:ext cx="8933543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서버는 클라이언트의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요청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대기하고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요청이 들어오면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연결을 수락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상에서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시작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942A1-4BCE-575C-9E9B-ED87A13A9259}"/>
              </a:ext>
            </a:extLst>
          </p:cNvPr>
          <p:cNvSpPr txBox="1"/>
          <p:nvPr/>
        </p:nvSpPr>
        <p:spPr>
          <a:xfrm>
            <a:off x="1299029" y="4019161"/>
            <a:ext cx="1101384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클라이언트가 보낸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메시지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다른 사용자들에게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전달하여 협력 환경을 조성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975AF-2C10-04F4-6AC0-D2A39DA09473}"/>
              </a:ext>
            </a:extLst>
          </p:cNvPr>
          <p:cNvSpPr txBox="1"/>
          <p:nvPr/>
        </p:nvSpPr>
        <p:spPr>
          <a:xfrm>
            <a:off x="1030514" y="3629258"/>
            <a:ext cx="5732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메시지 전송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04503-8612-6A19-D1AA-BEB6525DB47C}"/>
              </a:ext>
            </a:extLst>
          </p:cNvPr>
          <p:cNvSpPr txBox="1"/>
          <p:nvPr/>
        </p:nvSpPr>
        <p:spPr>
          <a:xfrm>
            <a:off x="1030513" y="4749389"/>
            <a:ext cx="5732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비활성 클라이언트 정리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50D9B-082D-C3B0-38C1-6EC758AE779E}"/>
              </a:ext>
            </a:extLst>
          </p:cNvPr>
          <p:cNvSpPr txBox="1"/>
          <p:nvPr/>
        </p:nvSpPr>
        <p:spPr>
          <a:xfrm>
            <a:off x="1256487" y="5185557"/>
            <a:ext cx="1101384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장시간 반응이 없는 클라이언트를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서버의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부하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줄이고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안정성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유지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71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FBEAA-58FC-28BA-D146-78311D7EB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42F0E01-DD69-E481-55FD-14E9527C0627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08685-2DCE-B80F-E578-1F919B429A46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CD595-9D65-71F3-EB83-970D6B7DAB04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53B257-6E96-78B2-4C29-AB5B1725B219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1EC6B-5785-042E-3B7A-4C4D3EDB3DB7}"/>
              </a:ext>
            </a:extLst>
          </p:cNvPr>
          <p:cNvSpPr txBox="1"/>
          <p:nvPr/>
        </p:nvSpPr>
        <p:spPr>
          <a:xfrm>
            <a:off x="154608" y="1083022"/>
            <a:ext cx="39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프로그램 구조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(client.py)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0ED91-7B59-21EF-909F-C7CCAC9620B4}"/>
              </a:ext>
            </a:extLst>
          </p:cNvPr>
          <p:cNvSpPr txBox="1"/>
          <p:nvPr/>
        </p:nvSpPr>
        <p:spPr>
          <a:xfrm>
            <a:off x="627889" y="1706155"/>
            <a:ext cx="3813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1) GUI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인터페이스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A0127-48B8-C95F-0F7A-28EABE2629AE}"/>
              </a:ext>
            </a:extLst>
          </p:cNvPr>
          <p:cNvSpPr txBox="1"/>
          <p:nvPr/>
        </p:nvSpPr>
        <p:spPr>
          <a:xfrm>
            <a:off x="1030514" y="2268863"/>
            <a:ext cx="4219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altLang="ko-KR" sz="2000" b="1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tkinter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사용한 사용자 인터페이스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22E97-C6D2-429C-C6AB-C0F646425D42}"/>
              </a:ext>
            </a:extLst>
          </p:cNvPr>
          <p:cNvSpPr txBox="1"/>
          <p:nvPr/>
        </p:nvSpPr>
        <p:spPr>
          <a:xfrm>
            <a:off x="1164771" y="2891996"/>
            <a:ext cx="9862457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GUI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tkinter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구현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구성 요소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데이터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텍스트 기반 코드를 작성할 수 있는 입력 영역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그림판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그림을 그리거나 시각적으로 정보를 표현할 수 있는 공간</a:t>
            </a:r>
            <a:b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채팅창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사용자와 텍스트로 소통할 수 있는 메시지 표시 및 입력 기능을 제공</a:t>
            </a:r>
            <a:endParaRPr lang="en-US" altLang="ko-KR" sz="16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모든 구성 요소는 프로그램 실행 시 자동으로 설정됨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5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5B095-EEBE-BA65-5482-E59571F2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079991-56F9-3F91-3566-2BCEC79F8A48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7EC6A-1755-5BCD-96B4-C58395A2259A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7FAE0-922C-2E23-3344-7355FA813CA5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B09E7F-1D48-7745-681B-9365A83F1A2C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6C24C-D8E8-75F7-495A-DAA8F2EFA7C8}"/>
              </a:ext>
            </a:extLst>
          </p:cNvPr>
          <p:cNvSpPr txBox="1"/>
          <p:nvPr/>
        </p:nvSpPr>
        <p:spPr>
          <a:xfrm>
            <a:off x="154608" y="1083022"/>
            <a:ext cx="39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프로그램 구조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(client.py)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9C9D2-8670-E7D3-E52B-6FEE8C104924}"/>
              </a:ext>
            </a:extLst>
          </p:cNvPr>
          <p:cNvSpPr txBox="1"/>
          <p:nvPr/>
        </p:nvSpPr>
        <p:spPr>
          <a:xfrm>
            <a:off x="627889" y="1706155"/>
            <a:ext cx="3813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2)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네트워크 통신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CA938-368F-D3B8-34EB-1178084C0E21}"/>
              </a:ext>
            </a:extLst>
          </p:cNvPr>
          <p:cNvSpPr txBox="1"/>
          <p:nvPr/>
        </p:nvSpPr>
        <p:spPr>
          <a:xfrm>
            <a:off x="1030514" y="2268863"/>
            <a:ext cx="4219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데이터 송수신 기능 제공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71ECF6-5526-523B-D4EB-05532E0DE202}"/>
              </a:ext>
            </a:extLst>
          </p:cNvPr>
          <p:cNvSpPr txBox="1"/>
          <p:nvPr/>
        </p:nvSpPr>
        <p:spPr>
          <a:xfrm>
            <a:off x="1164771" y="2609756"/>
            <a:ext cx="9862457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서버와 연결되어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주고 받음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전달된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사용자가 작성한 코드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채팅 메시지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받아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화면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됨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수신 작업은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별도의 작업 스레드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되어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GUI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멈추지 않고 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원활히 작동할 수 있도록 설계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F4ADA-0994-850D-D863-E1F8D3B74314}"/>
              </a:ext>
            </a:extLst>
          </p:cNvPr>
          <p:cNvSpPr txBox="1"/>
          <p:nvPr/>
        </p:nvSpPr>
        <p:spPr>
          <a:xfrm>
            <a:off x="1030514" y="4937440"/>
            <a:ext cx="4219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데이터 송수신 기능 제공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66E46-4D31-7E57-4DEB-B35F02A2508D}"/>
              </a:ext>
            </a:extLst>
          </p:cNvPr>
          <p:cNvSpPr txBox="1"/>
          <p:nvPr/>
        </p:nvSpPr>
        <p:spPr>
          <a:xfrm>
            <a:off x="1164771" y="5337550"/>
            <a:ext cx="9862457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클라이언트는 서버와의 연결이 끊어졌을 때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재연결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시도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네트워크 상태가 불안정한 환경에서도 프로그램이 중단되지 않고 계속 작동할 수 있음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90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6F1F-3941-F6D0-D32A-79F957EA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D3E208-8537-3617-67BF-0E95DF8AA19B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61CB4-FC12-96D0-5750-C3CD92E24B64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CC0BD-2A6D-D9BC-E143-6C82366653EE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4048AF-AE4B-566A-CA89-C8781899154D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6899E-7E29-1191-327F-191030691F3C}"/>
              </a:ext>
            </a:extLst>
          </p:cNvPr>
          <p:cNvSpPr txBox="1"/>
          <p:nvPr/>
        </p:nvSpPr>
        <p:spPr>
          <a:xfrm>
            <a:off x="154608" y="1083022"/>
            <a:ext cx="39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프로그램 구조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(client.py)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A096A-B491-7BE6-4D7E-FA7039BB10ED}"/>
              </a:ext>
            </a:extLst>
          </p:cNvPr>
          <p:cNvSpPr txBox="1"/>
          <p:nvPr/>
        </p:nvSpPr>
        <p:spPr>
          <a:xfrm>
            <a:off x="627889" y="1706155"/>
            <a:ext cx="3813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3)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이벤트 핸들링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71CED-7278-55AE-4273-838A35B19496}"/>
              </a:ext>
            </a:extLst>
          </p:cNvPr>
          <p:cNvSpPr txBox="1"/>
          <p:nvPr/>
        </p:nvSpPr>
        <p:spPr>
          <a:xfrm>
            <a:off x="1030514" y="2391309"/>
            <a:ext cx="4219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사용자의 입력 이벤트 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42972-C0BF-D379-FEC6-565765B2D3F2}"/>
              </a:ext>
            </a:extLst>
          </p:cNvPr>
          <p:cNvSpPr txBox="1"/>
          <p:nvPr/>
        </p:nvSpPr>
        <p:spPr>
          <a:xfrm>
            <a:off x="1164771" y="3124773"/>
            <a:ext cx="98624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행동</a:t>
            </a:r>
            <a:r>
              <a:rPr lang="en-US" altLang="ko-KR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마우스 클릭</a:t>
            </a:r>
            <a:r>
              <a:rPr lang="en-US" altLang="ko-KR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키보드 입력 등</a:t>
            </a:r>
            <a:r>
              <a:rPr lang="en-US" altLang="ko-KR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21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감지</a:t>
            </a:r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적절히 반응</a:t>
            </a:r>
            <a:endParaRPr lang="en-US" altLang="ko-KR" sz="2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ex)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그림판에서 마우스를 움직이면 그림을 그리는 작업이 수행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채팅창에서는 사용자가 입력한 메시지를 </a:t>
            </a:r>
            <a:r>
              <a:rPr lang="en-US" altLang="ko-KR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Enter </a:t>
            </a:r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키로 쉽게 전송 가능</a:t>
            </a:r>
            <a:endParaRPr lang="en-US" altLang="ko-KR" sz="20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30C1F-BBD0-5899-501E-C6B12585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E88EE7-7609-363F-FA4E-0E3E478B9973}"/>
              </a:ext>
            </a:extLst>
          </p:cNvPr>
          <p:cNvSpPr/>
          <p:nvPr/>
        </p:nvSpPr>
        <p:spPr>
          <a:xfrm>
            <a:off x="-1" y="821635"/>
            <a:ext cx="13279621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C9E34-EBEC-F948-4792-444DEF7D8A4F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A69BC-9E2E-8010-6FE8-85E2CFE5C4C0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9B7439-02B2-E746-1E06-0B4262DC46A7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085775-14A1-49D6-216A-C5AB282232BB}"/>
              </a:ext>
            </a:extLst>
          </p:cNvPr>
          <p:cNvSpPr txBox="1"/>
          <p:nvPr/>
        </p:nvSpPr>
        <p:spPr>
          <a:xfrm>
            <a:off x="154607" y="1083022"/>
            <a:ext cx="447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함수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서버 </a:t>
            </a: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9E14A84B-44A8-684B-DE4E-D453A86E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90" y="2195236"/>
            <a:ext cx="5889024" cy="41578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59F49-42E2-7362-AA33-C9B47373D7A1}"/>
              </a:ext>
            </a:extLst>
          </p:cNvPr>
          <p:cNvSpPr txBox="1"/>
          <p:nvPr/>
        </p:nvSpPr>
        <p:spPr>
          <a:xfrm>
            <a:off x="627890" y="1706155"/>
            <a:ext cx="2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start_server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()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790F0-9AC3-9E3E-3FEB-352BAF7BFB40}"/>
              </a:ext>
            </a:extLst>
          </p:cNvPr>
          <p:cNvSpPr txBox="1"/>
          <p:nvPr/>
        </p:nvSpPr>
        <p:spPr>
          <a:xfrm>
            <a:off x="6803424" y="2195236"/>
            <a:ext cx="5185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소켓을 초기화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연결을 대기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함수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B5441-A933-5955-F4DE-DE29FAF51652}"/>
              </a:ext>
            </a:extLst>
          </p:cNvPr>
          <p:cNvSpPr txBox="1"/>
          <p:nvPr/>
        </p:nvSpPr>
        <p:spPr>
          <a:xfrm>
            <a:off x="6803424" y="3640859"/>
            <a:ext cx="5185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클라이언트가 연결되면 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endParaRPr lang="en-US" altLang="ko-KR" sz="20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스레드를 생성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각 클라이언트를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처리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7F2D2-A979-584C-66D8-141AB60E1CC8}"/>
              </a:ext>
            </a:extLst>
          </p:cNvPr>
          <p:cNvSpPr txBox="1"/>
          <p:nvPr/>
        </p:nvSpPr>
        <p:spPr>
          <a:xfrm>
            <a:off x="6803423" y="5429726"/>
            <a:ext cx="463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비활성 클라이언트를 정리하기 위해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별도의 스레드 실행</a:t>
            </a:r>
          </a:p>
        </p:txBody>
      </p:sp>
    </p:spTree>
    <p:extLst>
      <p:ext uri="{BB962C8B-B14F-4D97-AF65-F5344CB8AC3E}">
        <p14:creationId xmlns:p14="http://schemas.microsoft.com/office/powerpoint/2010/main" val="176657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ko-KR" altLang="en-US" sz="32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24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7289" y="1497748"/>
            <a:ext cx="2156681" cy="830997"/>
            <a:chOff x="501606" y="2727991"/>
            <a:chExt cx="2156681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040536" y="3045105"/>
              <a:ext cx="1617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프로젝트 개요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A7F868-61B3-69B1-2C09-C2E5771D7040}"/>
              </a:ext>
            </a:extLst>
          </p:cNvPr>
          <p:cNvGrpSpPr/>
          <p:nvPr/>
        </p:nvGrpSpPr>
        <p:grpSpPr>
          <a:xfrm>
            <a:off x="4091370" y="1497748"/>
            <a:ext cx="2385910" cy="830997"/>
            <a:chOff x="501606" y="2727991"/>
            <a:chExt cx="2385910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58884A-AE79-930F-F11A-B98BE959BEB1}"/>
                </a:ext>
              </a:extLst>
            </p:cNvPr>
            <p:cNvSpPr txBox="1"/>
            <p:nvPr/>
          </p:nvSpPr>
          <p:spPr>
            <a:xfrm>
              <a:off x="1040536" y="3045105"/>
              <a:ext cx="1846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프로젝트 결과물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68FBE5-C16B-4834-0FB5-D427101463FF}"/>
                </a:ext>
              </a:extLst>
            </p:cNvPr>
            <p:cNvSpPr txBox="1"/>
            <p:nvPr/>
          </p:nvSpPr>
          <p:spPr>
            <a:xfrm>
              <a:off x="501606" y="2727991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1062C9-D0E5-E552-3247-90D5B623AD31}"/>
              </a:ext>
            </a:extLst>
          </p:cNvPr>
          <p:cNvGrpSpPr/>
          <p:nvPr/>
        </p:nvGrpSpPr>
        <p:grpSpPr>
          <a:xfrm>
            <a:off x="7993636" y="1497748"/>
            <a:ext cx="1985160" cy="830997"/>
            <a:chOff x="501606" y="2727991"/>
            <a:chExt cx="1985160" cy="8309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F2D667-6F27-0B7C-FC3F-DA4BAA98609D}"/>
                </a:ext>
              </a:extLst>
            </p:cNvPr>
            <p:cNvSpPr txBox="1"/>
            <p:nvPr/>
          </p:nvSpPr>
          <p:spPr>
            <a:xfrm>
              <a:off x="1040536" y="3045105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결론 및 소감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9B3588-8E49-EC5C-DF5C-C7165AD9D918}"/>
                </a:ext>
              </a:extLst>
            </p:cNvPr>
            <p:cNvSpPr txBox="1"/>
            <p:nvPr/>
          </p:nvSpPr>
          <p:spPr>
            <a:xfrm>
              <a:off x="501606" y="2727991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E8C808-6F70-6985-460D-11CAFEC80B76}"/>
              </a:ext>
            </a:extLst>
          </p:cNvPr>
          <p:cNvSpPr txBox="1"/>
          <p:nvPr/>
        </p:nvSpPr>
        <p:spPr>
          <a:xfrm>
            <a:off x="1200377" y="2608393"/>
            <a:ext cx="20571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1.1 </a:t>
            </a:r>
            <a:r>
              <a:rPr lang="ko-KR" altLang="en-US" sz="1600" b="1" dirty="0"/>
              <a:t>주제 선정이유</a:t>
            </a:r>
            <a:endParaRPr lang="en-US" altLang="ko-KR" sz="1600" b="1" dirty="0"/>
          </a:p>
          <a:p>
            <a:endParaRPr lang="en-US" altLang="ko-KR" sz="1000" dirty="0"/>
          </a:p>
          <a:p>
            <a:r>
              <a:rPr lang="en-US" altLang="ko-KR" sz="1600" b="1" dirty="0"/>
              <a:t>1.2 </a:t>
            </a:r>
            <a:r>
              <a:rPr lang="ko-KR" altLang="en-US" sz="1600" b="1" dirty="0"/>
              <a:t>개발 환경</a:t>
            </a:r>
            <a:endParaRPr lang="en-US" altLang="ko-KR" sz="1600" b="1" dirty="0"/>
          </a:p>
          <a:p>
            <a:endParaRPr lang="en-US" altLang="ko-KR" sz="1000" dirty="0"/>
          </a:p>
          <a:p>
            <a:r>
              <a:rPr lang="en-US" altLang="ko-KR" sz="1600" b="1" dirty="0"/>
              <a:t>1.3 </a:t>
            </a:r>
            <a:r>
              <a:rPr lang="ko-KR" altLang="en-US" sz="1600" b="1" dirty="0"/>
              <a:t>제한 요소</a:t>
            </a:r>
            <a:endParaRPr lang="en-US" altLang="ko-KR" sz="1600" b="1" dirty="0"/>
          </a:p>
          <a:p>
            <a:endParaRPr lang="en-US" altLang="ko-KR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2B8230-364F-600B-C62A-33EA0025A106}"/>
              </a:ext>
            </a:extLst>
          </p:cNvPr>
          <p:cNvSpPr txBox="1"/>
          <p:nvPr/>
        </p:nvSpPr>
        <p:spPr>
          <a:xfrm>
            <a:off x="4622285" y="2504694"/>
            <a:ext cx="306846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2.1 </a:t>
            </a:r>
            <a:r>
              <a:rPr lang="ko-KR" altLang="en-US" sz="1600" b="1" dirty="0"/>
              <a:t>주요기능</a:t>
            </a:r>
            <a:endParaRPr lang="en-US" altLang="ko-KR" sz="1600" b="1" dirty="0"/>
          </a:p>
          <a:p>
            <a:endParaRPr lang="en-US" altLang="ko-KR" sz="300" b="1" dirty="0"/>
          </a:p>
          <a:p>
            <a:r>
              <a:rPr lang="en-US" altLang="ko-KR" sz="1400" b="1" dirty="0"/>
              <a:t>     1) </a:t>
            </a:r>
            <a:r>
              <a:rPr lang="ko-KR" altLang="en-US" sz="1400" b="1" dirty="0"/>
              <a:t>채팅 기능</a:t>
            </a:r>
            <a:endParaRPr lang="en-US" altLang="ko-KR" sz="1400" b="1" dirty="0"/>
          </a:p>
          <a:p>
            <a:r>
              <a:rPr lang="en-US" altLang="ko-KR" sz="1400" b="1" dirty="0"/>
              <a:t>     2) </a:t>
            </a:r>
            <a:r>
              <a:rPr lang="ko-KR" altLang="en-US" sz="1400" b="1" dirty="0"/>
              <a:t>코드 공유 기능</a:t>
            </a:r>
            <a:endParaRPr lang="en-US" altLang="ko-KR" sz="1400" b="1" dirty="0"/>
          </a:p>
          <a:p>
            <a:r>
              <a:rPr lang="en-US" altLang="ko-KR" sz="1400" b="1" dirty="0"/>
              <a:t>     3) </a:t>
            </a:r>
            <a:r>
              <a:rPr lang="ko-KR" altLang="en-US" sz="1400" b="1" dirty="0" err="1"/>
              <a:t>그림판</a:t>
            </a:r>
            <a:r>
              <a:rPr lang="ko-KR" altLang="en-US" sz="1400" b="1" dirty="0"/>
              <a:t> 기능</a:t>
            </a:r>
            <a:endParaRPr lang="en-US" altLang="ko-KR" sz="1400" b="1" dirty="0"/>
          </a:p>
          <a:p>
            <a:endParaRPr lang="en-US" altLang="ko-KR" sz="1000" dirty="0"/>
          </a:p>
          <a:p>
            <a:r>
              <a:rPr lang="en-US" altLang="ko-KR" sz="1600" b="1" dirty="0"/>
              <a:t>2.2 </a:t>
            </a:r>
            <a:r>
              <a:rPr lang="ko-KR" altLang="en-US" sz="1600" b="1" dirty="0"/>
              <a:t>프로그램 구조</a:t>
            </a:r>
            <a:endParaRPr lang="en-US" altLang="ko-KR" sz="1600" b="1" dirty="0"/>
          </a:p>
          <a:p>
            <a:endParaRPr lang="en-US" altLang="ko-KR" sz="300" b="1" dirty="0"/>
          </a:p>
          <a:p>
            <a:r>
              <a:rPr lang="en-US" altLang="ko-KR" sz="1400" b="1" dirty="0"/>
              <a:t>     1)</a:t>
            </a:r>
            <a:r>
              <a:rPr lang="ko-KR" altLang="en-US" sz="1400" b="1" dirty="0"/>
              <a:t> 서버 구조</a:t>
            </a:r>
            <a:endParaRPr lang="en-US" altLang="ko-KR" sz="1400" b="1" dirty="0"/>
          </a:p>
          <a:p>
            <a:r>
              <a:rPr lang="en-US" altLang="ko-KR" sz="1400" b="1" dirty="0"/>
              <a:t>     2) </a:t>
            </a:r>
            <a:r>
              <a:rPr lang="ko-KR" altLang="en-US" sz="1400" b="1" dirty="0"/>
              <a:t>클라이언트 구조</a:t>
            </a:r>
            <a:endParaRPr lang="en-US" altLang="ko-KR" sz="1400" b="1" dirty="0"/>
          </a:p>
          <a:p>
            <a:endParaRPr lang="en-US" altLang="ko-KR" sz="1000" dirty="0"/>
          </a:p>
          <a:p>
            <a:r>
              <a:rPr lang="en-US" altLang="ko-KR" sz="1600" b="1" dirty="0"/>
              <a:t>2.3 </a:t>
            </a:r>
            <a:r>
              <a:rPr lang="ko-KR" altLang="en-US" sz="1600" b="1" dirty="0"/>
              <a:t>주요 함수 및 클래스</a:t>
            </a:r>
            <a:endParaRPr lang="en-US" altLang="ko-KR" sz="1600" b="1" dirty="0"/>
          </a:p>
          <a:p>
            <a:endParaRPr lang="en-US" altLang="ko-KR" sz="300" b="1" dirty="0"/>
          </a:p>
          <a:p>
            <a:r>
              <a:rPr lang="en-US" altLang="ko-KR" sz="1400" b="1" dirty="0"/>
              <a:t>     1) </a:t>
            </a:r>
            <a:r>
              <a:rPr lang="ko-KR" altLang="en-US" sz="1400" b="1" dirty="0"/>
              <a:t>서버 주요 함수</a:t>
            </a:r>
            <a:endParaRPr lang="en-US" altLang="ko-KR" sz="1400" b="1" dirty="0"/>
          </a:p>
          <a:p>
            <a:r>
              <a:rPr lang="en-US" altLang="ko-KR" sz="1400" b="1" dirty="0"/>
              <a:t>     2) </a:t>
            </a:r>
            <a:r>
              <a:rPr lang="ko-KR" altLang="en-US" sz="1400" b="1" dirty="0"/>
              <a:t>클라이언트 주요 함수</a:t>
            </a:r>
            <a:endParaRPr lang="en-US" altLang="ko-KR" sz="1400" b="1" dirty="0"/>
          </a:p>
          <a:p>
            <a:endParaRPr lang="en-US" altLang="ko-K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53306F-2346-CF25-D42A-4A3C284C38D6}"/>
              </a:ext>
            </a:extLst>
          </p:cNvPr>
          <p:cNvSpPr txBox="1"/>
          <p:nvPr/>
        </p:nvSpPr>
        <p:spPr>
          <a:xfrm>
            <a:off x="8524551" y="2504694"/>
            <a:ext cx="31853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3.1 </a:t>
            </a:r>
            <a:r>
              <a:rPr lang="ko-KR" altLang="en-US" sz="1600" b="1" dirty="0"/>
              <a:t>프로젝트 성과</a:t>
            </a:r>
            <a:endParaRPr lang="en-US" altLang="ko-KR" sz="1600" b="1" dirty="0"/>
          </a:p>
          <a:p>
            <a:endParaRPr lang="en-US" altLang="ko-KR" sz="1000" dirty="0"/>
          </a:p>
          <a:p>
            <a:r>
              <a:rPr lang="en-US" altLang="ko-KR" sz="1600" b="1" dirty="0"/>
              <a:t>3.2 </a:t>
            </a:r>
            <a:r>
              <a:rPr lang="ko-KR" altLang="en-US" sz="1600" b="1" dirty="0"/>
              <a:t>개선 사항</a:t>
            </a:r>
            <a:endParaRPr lang="en-US" altLang="ko-KR" sz="1600" b="1" dirty="0"/>
          </a:p>
          <a:p>
            <a:endParaRPr lang="en-US" altLang="ko-KR" sz="1000" dirty="0"/>
          </a:p>
          <a:p>
            <a:r>
              <a:rPr lang="en-US" altLang="ko-KR" sz="1600" b="1" dirty="0"/>
              <a:t>3.3 </a:t>
            </a:r>
            <a:r>
              <a:rPr lang="ko-KR" altLang="en-US" sz="1600" b="1" dirty="0"/>
              <a:t>프로젝트를 진행하면서 소감</a:t>
            </a:r>
          </a:p>
        </p:txBody>
      </p:sp>
    </p:spTree>
    <p:extLst>
      <p:ext uri="{BB962C8B-B14F-4D97-AF65-F5344CB8AC3E}">
        <p14:creationId xmlns:p14="http://schemas.microsoft.com/office/powerpoint/2010/main" val="28307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0BB8F-1CF0-1345-B792-39434BB40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929CF11-62C6-C8E0-B923-6F530442AC35}"/>
              </a:ext>
            </a:extLst>
          </p:cNvPr>
          <p:cNvSpPr/>
          <p:nvPr/>
        </p:nvSpPr>
        <p:spPr>
          <a:xfrm>
            <a:off x="-1" y="821635"/>
            <a:ext cx="13279621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6ED4B-C6C1-D9FF-9C61-47EB36DCB561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FBFF9-10AB-961F-3F87-00B39746D533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ADBBC7-FD16-C28A-8FFE-18BE7F701665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C5372-E2BE-FFBD-FD82-74364E253F13}"/>
              </a:ext>
            </a:extLst>
          </p:cNvPr>
          <p:cNvSpPr txBox="1"/>
          <p:nvPr/>
        </p:nvSpPr>
        <p:spPr>
          <a:xfrm>
            <a:off x="154607" y="1083022"/>
            <a:ext cx="447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함수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서버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4657C-AEB1-F31E-0F03-925453CEA5E0}"/>
              </a:ext>
            </a:extLst>
          </p:cNvPr>
          <p:cNvSpPr txBox="1"/>
          <p:nvPr/>
        </p:nvSpPr>
        <p:spPr>
          <a:xfrm>
            <a:off x="627890" y="1706155"/>
            <a:ext cx="599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Handle_client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(</a:t>
            </a:r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client_socket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, </a:t>
            </a:r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client_addr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)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092AE5-6BD8-39D6-291A-9F011FC8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2329288"/>
            <a:ext cx="4189051" cy="32641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2C96FB-BBE3-A921-78CC-816CADF8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29" y="2287311"/>
            <a:ext cx="3659626" cy="33440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01F277-3DD8-FFAD-CC28-2943C3124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279" y="2316561"/>
            <a:ext cx="3853967" cy="3285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56C674-EC24-B24D-621A-E421178C2D14}"/>
              </a:ext>
            </a:extLst>
          </p:cNvPr>
          <p:cNvSpPr txBox="1"/>
          <p:nvPr/>
        </p:nvSpPr>
        <p:spPr>
          <a:xfrm>
            <a:off x="892409" y="5916420"/>
            <a:ext cx="290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닉네임 수신 </a:t>
            </a:r>
            <a:r>
              <a:rPr lang="ko-KR" altLang="en-US" b="1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저장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40C805-BE91-88B4-B576-14C5320D302F}"/>
              </a:ext>
            </a:extLst>
          </p:cNvPr>
          <p:cNvSpPr txBox="1"/>
          <p:nvPr/>
        </p:nvSpPr>
        <p:spPr>
          <a:xfrm>
            <a:off x="8889422" y="5916420"/>
            <a:ext cx="24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메시지 처리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FAD19B-C935-2DF4-B0DC-23E622B238F0}"/>
              </a:ext>
            </a:extLst>
          </p:cNvPr>
          <p:cNvSpPr txBox="1"/>
          <p:nvPr/>
        </p:nvSpPr>
        <p:spPr>
          <a:xfrm>
            <a:off x="4096150" y="5623568"/>
            <a:ext cx="446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상태 동기화</a:t>
            </a:r>
            <a:b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메시지 수신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활성 시간 업데이트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7D3D8C-E04B-9398-6917-9B451BA9204E}"/>
              </a:ext>
            </a:extLst>
          </p:cNvPr>
          <p:cNvGrpSpPr/>
          <p:nvPr/>
        </p:nvGrpSpPr>
        <p:grpSpPr>
          <a:xfrm>
            <a:off x="1161770" y="1420955"/>
            <a:ext cx="10203543" cy="4680131"/>
            <a:chOff x="994228" y="1544687"/>
            <a:chExt cx="10203543" cy="468013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A4F2380-A4FD-A8CE-930E-FB8A6BC24060}"/>
                </a:ext>
              </a:extLst>
            </p:cNvPr>
            <p:cNvSpPr/>
            <p:nvPr/>
          </p:nvSpPr>
          <p:spPr>
            <a:xfrm>
              <a:off x="994228" y="1544687"/>
              <a:ext cx="10203543" cy="4680131"/>
            </a:xfrm>
            <a:custGeom>
              <a:avLst/>
              <a:gdLst>
                <a:gd name="connsiteX0" fmla="*/ 0 w 10203543"/>
                <a:gd name="connsiteY0" fmla="*/ 0 h 4680131"/>
                <a:gd name="connsiteX1" fmla="*/ 374130 w 10203543"/>
                <a:gd name="connsiteY1" fmla="*/ 0 h 4680131"/>
                <a:gd name="connsiteX2" fmla="*/ 1054366 w 10203543"/>
                <a:gd name="connsiteY2" fmla="*/ 0 h 4680131"/>
                <a:gd name="connsiteX3" fmla="*/ 1530531 w 10203543"/>
                <a:gd name="connsiteY3" fmla="*/ 0 h 4680131"/>
                <a:gd name="connsiteX4" fmla="*/ 2006697 w 10203543"/>
                <a:gd name="connsiteY4" fmla="*/ 0 h 4680131"/>
                <a:gd name="connsiteX5" fmla="*/ 2788968 w 10203543"/>
                <a:gd name="connsiteY5" fmla="*/ 0 h 4680131"/>
                <a:gd name="connsiteX6" fmla="*/ 3367169 w 10203543"/>
                <a:gd name="connsiteY6" fmla="*/ 0 h 4680131"/>
                <a:gd name="connsiteX7" fmla="*/ 4251476 w 10203543"/>
                <a:gd name="connsiteY7" fmla="*/ 0 h 4680131"/>
                <a:gd name="connsiteX8" fmla="*/ 5033748 w 10203543"/>
                <a:gd name="connsiteY8" fmla="*/ 0 h 4680131"/>
                <a:gd name="connsiteX9" fmla="*/ 5611949 w 10203543"/>
                <a:gd name="connsiteY9" fmla="*/ 0 h 4680131"/>
                <a:gd name="connsiteX10" fmla="*/ 5986079 w 10203543"/>
                <a:gd name="connsiteY10" fmla="*/ 0 h 4680131"/>
                <a:gd name="connsiteX11" fmla="*/ 6870386 w 10203543"/>
                <a:gd name="connsiteY11" fmla="*/ 0 h 4680131"/>
                <a:gd name="connsiteX12" fmla="*/ 7652657 w 10203543"/>
                <a:gd name="connsiteY12" fmla="*/ 0 h 4680131"/>
                <a:gd name="connsiteX13" fmla="*/ 8536964 w 10203543"/>
                <a:gd name="connsiteY13" fmla="*/ 0 h 4680131"/>
                <a:gd name="connsiteX14" fmla="*/ 9319236 w 10203543"/>
                <a:gd name="connsiteY14" fmla="*/ 0 h 4680131"/>
                <a:gd name="connsiteX15" fmla="*/ 10203543 w 10203543"/>
                <a:gd name="connsiteY15" fmla="*/ 0 h 4680131"/>
                <a:gd name="connsiteX16" fmla="*/ 10203543 w 10203543"/>
                <a:gd name="connsiteY16" fmla="*/ 528186 h 4680131"/>
                <a:gd name="connsiteX17" fmla="*/ 10203543 w 10203543"/>
                <a:gd name="connsiteY17" fmla="*/ 1196776 h 4680131"/>
                <a:gd name="connsiteX18" fmla="*/ 10203543 w 10203543"/>
                <a:gd name="connsiteY18" fmla="*/ 1865366 h 4680131"/>
                <a:gd name="connsiteX19" fmla="*/ 10203543 w 10203543"/>
                <a:gd name="connsiteY19" fmla="*/ 2580758 h 4680131"/>
                <a:gd name="connsiteX20" fmla="*/ 10203543 w 10203543"/>
                <a:gd name="connsiteY20" fmla="*/ 3249348 h 4680131"/>
                <a:gd name="connsiteX21" fmla="*/ 10203543 w 10203543"/>
                <a:gd name="connsiteY21" fmla="*/ 3871137 h 4680131"/>
                <a:gd name="connsiteX22" fmla="*/ 10203543 w 10203543"/>
                <a:gd name="connsiteY22" fmla="*/ 4680131 h 4680131"/>
                <a:gd name="connsiteX23" fmla="*/ 9727378 w 10203543"/>
                <a:gd name="connsiteY23" fmla="*/ 4680131 h 4680131"/>
                <a:gd name="connsiteX24" fmla="*/ 8945106 w 10203543"/>
                <a:gd name="connsiteY24" fmla="*/ 4680131 h 4680131"/>
                <a:gd name="connsiteX25" fmla="*/ 8264870 w 10203543"/>
                <a:gd name="connsiteY25" fmla="*/ 4680131 h 4680131"/>
                <a:gd name="connsiteX26" fmla="*/ 7890740 w 10203543"/>
                <a:gd name="connsiteY26" fmla="*/ 4680131 h 4680131"/>
                <a:gd name="connsiteX27" fmla="*/ 7108468 w 10203543"/>
                <a:gd name="connsiteY27" fmla="*/ 4680131 h 4680131"/>
                <a:gd name="connsiteX28" fmla="*/ 6734338 w 10203543"/>
                <a:gd name="connsiteY28" fmla="*/ 4680131 h 4680131"/>
                <a:gd name="connsiteX29" fmla="*/ 6360208 w 10203543"/>
                <a:gd name="connsiteY29" fmla="*/ 4680131 h 4680131"/>
                <a:gd name="connsiteX30" fmla="*/ 5782008 w 10203543"/>
                <a:gd name="connsiteY30" fmla="*/ 4680131 h 4680131"/>
                <a:gd name="connsiteX31" fmla="*/ 5203807 w 10203543"/>
                <a:gd name="connsiteY31" fmla="*/ 4680131 h 4680131"/>
                <a:gd name="connsiteX32" fmla="*/ 4421535 w 10203543"/>
                <a:gd name="connsiteY32" fmla="*/ 4680131 h 4680131"/>
                <a:gd name="connsiteX33" fmla="*/ 3639264 w 10203543"/>
                <a:gd name="connsiteY33" fmla="*/ 4680131 h 4680131"/>
                <a:gd name="connsiteX34" fmla="*/ 2959027 w 10203543"/>
                <a:gd name="connsiteY34" fmla="*/ 4680131 h 4680131"/>
                <a:gd name="connsiteX35" fmla="*/ 2074720 w 10203543"/>
                <a:gd name="connsiteY35" fmla="*/ 4680131 h 4680131"/>
                <a:gd name="connsiteX36" fmla="*/ 1190413 w 10203543"/>
                <a:gd name="connsiteY36" fmla="*/ 4680131 h 4680131"/>
                <a:gd name="connsiteX37" fmla="*/ 0 w 10203543"/>
                <a:gd name="connsiteY37" fmla="*/ 4680131 h 4680131"/>
                <a:gd name="connsiteX38" fmla="*/ 0 w 10203543"/>
                <a:gd name="connsiteY38" fmla="*/ 3964740 h 4680131"/>
                <a:gd name="connsiteX39" fmla="*/ 0 w 10203543"/>
                <a:gd name="connsiteY39" fmla="*/ 3342951 h 4680131"/>
                <a:gd name="connsiteX40" fmla="*/ 0 w 10203543"/>
                <a:gd name="connsiteY40" fmla="*/ 2767963 h 4680131"/>
                <a:gd name="connsiteX41" fmla="*/ 0 w 10203543"/>
                <a:gd name="connsiteY41" fmla="*/ 2192976 h 4680131"/>
                <a:gd name="connsiteX42" fmla="*/ 0 w 10203543"/>
                <a:gd name="connsiteY42" fmla="*/ 1664789 h 4680131"/>
                <a:gd name="connsiteX43" fmla="*/ 0 w 10203543"/>
                <a:gd name="connsiteY43" fmla="*/ 1043001 h 4680131"/>
                <a:gd name="connsiteX44" fmla="*/ 0 w 10203543"/>
                <a:gd name="connsiteY44" fmla="*/ 0 h 4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203543" h="4680131" fill="none" extrusionOk="0">
                  <a:moveTo>
                    <a:pt x="0" y="0"/>
                  </a:moveTo>
                  <a:cubicBezTo>
                    <a:pt x="109972" y="7867"/>
                    <a:pt x="205324" y="-11152"/>
                    <a:pt x="374130" y="0"/>
                  </a:cubicBezTo>
                  <a:cubicBezTo>
                    <a:pt x="542936" y="11152"/>
                    <a:pt x="842452" y="13047"/>
                    <a:pt x="1054366" y="0"/>
                  </a:cubicBezTo>
                  <a:cubicBezTo>
                    <a:pt x="1266280" y="-13047"/>
                    <a:pt x="1363378" y="5244"/>
                    <a:pt x="1530531" y="0"/>
                  </a:cubicBezTo>
                  <a:cubicBezTo>
                    <a:pt x="1697685" y="-5244"/>
                    <a:pt x="1835103" y="16347"/>
                    <a:pt x="2006697" y="0"/>
                  </a:cubicBezTo>
                  <a:cubicBezTo>
                    <a:pt x="2178291" y="-16347"/>
                    <a:pt x="2616094" y="-12859"/>
                    <a:pt x="2788968" y="0"/>
                  </a:cubicBezTo>
                  <a:cubicBezTo>
                    <a:pt x="2961842" y="12859"/>
                    <a:pt x="3235965" y="18258"/>
                    <a:pt x="3367169" y="0"/>
                  </a:cubicBezTo>
                  <a:cubicBezTo>
                    <a:pt x="3498373" y="-18258"/>
                    <a:pt x="3965932" y="-17197"/>
                    <a:pt x="4251476" y="0"/>
                  </a:cubicBezTo>
                  <a:cubicBezTo>
                    <a:pt x="4537020" y="17197"/>
                    <a:pt x="4732545" y="25386"/>
                    <a:pt x="5033748" y="0"/>
                  </a:cubicBezTo>
                  <a:cubicBezTo>
                    <a:pt x="5334951" y="-25386"/>
                    <a:pt x="5448653" y="28632"/>
                    <a:pt x="5611949" y="0"/>
                  </a:cubicBezTo>
                  <a:cubicBezTo>
                    <a:pt x="5775245" y="-28632"/>
                    <a:pt x="5811211" y="17"/>
                    <a:pt x="5986079" y="0"/>
                  </a:cubicBezTo>
                  <a:cubicBezTo>
                    <a:pt x="6160947" y="-17"/>
                    <a:pt x="6551818" y="38991"/>
                    <a:pt x="6870386" y="0"/>
                  </a:cubicBezTo>
                  <a:cubicBezTo>
                    <a:pt x="7188954" y="-38991"/>
                    <a:pt x="7351491" y="12742"/>
                    <a:pt x="7652657" y="0"/>
                  </a:cubicBezTo>
                  <a:cubicBezTo>
                    <a:pt x="7953823" y="-12742"/>
                    <a:pt x="8124879" y="-36103"/>
                    <a:pt x="8536964" y="0"/>
                  </a:cubicBezTo>
                  <a:cubicBezTo>
                    <a:pt x="8949049" y="36103"/>
                    <a:pt x="9034947" y="-19578"/>
                    <a:pt x="9319236" y="0"/>
                  </a:cubicBezTo>
                  <a:cubicBezTo>
                    <a:pt x="9603525" y="19578"/>
                    <a:pt x="9908127" y="3247"/>
                    <a:pt x="10203543" y="0"/>
                  </a:cubicBezTo>
                  <a:cubicBezTo>
                    <a:pt x="10190328" y="137250"/>
                    <a:pt x="10194512" y="317812"/>
                    <a:pt x="10203543" y="528186"/>
                  </a:cubicBezTo>
                  <a:cubicBezTo>
                    <a:pt x="10212574" y="738560"/>
                    <a:pt x="10232226" y="997150"/>
                    <a:pt x="10203543" y="1196776"/>
                  </a:cubicBezTo>
                  <a:cubicBezTo>
                    <a:pt x="10174861" y="1396402"/>
                    <a:pt x="10185593" y="1559492"/>
                    <a:pt x="10203543" y="1865366"/>
                  </a:cubicBezTo>
                  <a:cubicBezTo>
                    <a:pt x="10221494" y="2171240"/>
                    <a:pt x="10171227" y="2315506"/>
                    <a:pt x="10203543" y="2580758"/>
                  </a:cubicBezTo>
                  <a:cubicBezTo>
                    <a:pt x="10235859" y="2846010"/>
                    <a:pt x="10209277" y="2992723"/>
                    <a:pt x="10203543" y="3249348"/>
                  </a:cubicBezTo>
                  <a:cubicBezTo>
                    <a:pt x="10197810" y="3505973"/>
                    <a:pt x="10205645" y="3588712"/>
                    <a:pt x="10203543" y="3871137"/>
                  </a:cubicBezTo>
                  <a:cubicBezTo>
                    <a:pt x="10201441" y="4153562"/>
                    <a:pt x="10217685" y="4495737"/>
                    <a:pt x="10203543" y="4680131"/>
                  </a:cubicBezTo>
                  <a:cubicBezTo>
                    <a:pt x="9974529" y="4657851"/>
                    <a:pt x="9864692" y="4682653"/>
                    <a:pt x="9727378" y="4680131"/>
                  </a:cubicBezTo>
                  <a:cubicBezTo>
                    <a:pt x="9590065" y="4677609"/>
                    <a:pt x="9236022" y="4697926"/>
                    <a:pt x="8945106" y="4680131"/>
                  </a:cubicBezTo>
                  <a:cubicBezTo>
                    <a:pt x="8654190" y="4662336"/>
                    <a:pt x="8587228" y="4680339"/>
                    <a:pt x="8264870" y="4680131"/>
                  </a:cubicBezTo>
                  <a:cubicBezTo>
                    <a:pt x="7942512" y="4679923"/>
                    <a:pt x="7973794" y="4698342"/>
                    <a:pt x="7890740" y="4680131"/>
                  </a:cubicBezTo>
                  <a:cubicBezTo>
                    <a:pt x="7807686" y="4661921"/>
                    <a:pt x="7335682" y="4710404"/>
                    <a:pt x="7108468" y="4680131"/>
                  </a:cubicBezTo>
                  <a:cubicBezTo>
                    <a:pt x="6881254" y="4649858"/>
                    <a:pt x="6872501" y="4686158"/>
                    <a:pt x="6734338" y="4680131"/>
                  </a:cubicBezTo>
                  <a:cubicBezTo>
                    <a:pt x="6596175" y="4674105"/>
                    <a:pt x="6518816" y="4665806"/>
                    <a:pt x="6360208" y="4680131"/>
                  </a:cubicBezTo>
                  <a:cubicBezTo>
                    <a:pt x="6201600" y="4694457"/>
                    <a:pt x="5986950" y="4662209"/>
                    <a:pt x="5782008" y="4680131"/>
                  </a:cubicBezTo>
                  <a:cubicBezTo>
                    <a:pt x="5577066" y="4698053"/>
                    <a:pt x="5415715" y="4652196"/>
                    <a:pt x="5203807" y="4680131"/>
                  </a:cubicBezTo>
                  <a:cubicBezTo>
                    <a:pt x="4991899" y="4708066"/>
                    <a:pt x="4727154" y="4689899"/>
                    <a:pt x="4421535" y="4680131"/>
                  </a:cubicBezTo>
                  <a:cubicBezTo>
                    <a:pt x="4115916" y="4670363"/>
                    <a:pt x="3833348" y="4682704"/>
                    <a:pt x="3639264" y="4680131"/>
                  </a:cubicBezTo>
                  <a:cubicBezTo>
                    <a:pt x="3445180" y="4677558"/>
                    <a:pt x="3097996" y="4704261"/>
                    <a:pt x="2959027" y="4680131"/>
                  </a:cubicBezTo>
                  <a:cubicBezTo>
                    <a:pt x="2820058" y="4656001"/>
                    <a:pt x="2364295" y="4661318"/>
                    <a:pt x="2074720" y="4680131"/>
                  </a:cubicBezTo>
                  <a:cubicBezTo>
                    <a:pt x="1785145" y="4698944"/>
                    <a:pt x="1509285" y="4687977"/>
                    <a:pt x="1190413" y="4680131"/>
                  </a:cubicBezTo>
                  <a:cubicBezTo>
                    <a:pt x="871541" y="4672285"/>
                    <a:pt x="345989" y="4623668"/>
                    <a:pt x="0" y="4680131"/>
                  </a:cubicBezTo>
                  <a:cubicBezTo>
                    <a:pt x="-24915" y="4383258"/>
                    <a:pt x="-1460" y="4265743"/>
                    <a:pt x="0" y="3964740"/>
                  </a:cubicBezTo>
                  <a:cubicBezTo>
                    <a:pt x="1460" y="3663737"/>
                    <a:pt x="-13949" y="3484075"/>
                    <a:pt x="0" y="3342951"/>
                  </a:cubicBezTo>
                  <a:cubicBezTo>
                    <a:pt x="13949" y="3201827"/>
                    <a:pt x="6921" y="2934788"/>
                    <a:pt x="0" y="2767963"/>
                  </a:cubicBezTo>
                  <a:cubicBezTo>
                    <a:pt x="-6921" y="2601138"/>
                    <a:pt x="-27015" y="2466312"/>
                    <a:pt x="0" y="2192976"/>
                  </a:cubicBezTo>
                  <a:cubicBezTo>
                    <a:pt x="27015" y="1919640"/>
                    <a:pt x="-7180" y="1814795"/>
                    <a:pt x="0" y="1664789"/>
                  </a:cubicBezTo>
                  <a:cubicBezTo>
                    <a:pt x="7180" y="1514783"/>
                    <a:pt x="26663" y="1232304"/>
                    <a:pt x="0" y="1043001"/>
                  </a:cubicBezTo>
                  <a:cubicBezTo>
                    <a:pt x="-26663" y="853698"/>
                    <a:pt x="14459" y="435389"/>
                    <a:pt x="0" y="0"/>
                  </a:cubicBezTo>
                  <a:close/>
                </a:path>
                <a:path w="10203543" h="4680131" stroke="0" extrusionOk="0">
                  <a:moveTo>
                    <a:pt x="0" y="0"/>
                  </a:moveTo>
                  <a:cubicBezTo>
                    <a:pt x="202635" y="6179"/>
                    <a:pt x="437589" y="3772"/>
                    <a:pt x="680236" y="0"/>
                  </a:cubicBezTo>
                  <a:cubicBezTo>
                    <a:pt x="922883" y="-3772"/>
                    <a:pt x="1314438" y="16269"/>
                    <a:pt x="1564543" y="0"/>
                  </a:cubicBezTo>
                  <a:cubicBezTo>
                    <a:pt x="1814648" y="-16269"/>
                    <a:pt x="1964290" y="-4345"/>
                    <a:pt x="2244779" y="0"/>
                  </a:cubicBezTo>
                  <a:cubicBezTo>
                    <a:pt x="2525268" y="4345"/>
                    <a:pt x="2494361" y="-11836"/>
                    <a:pt x="2720945" y="0"/>
                  </a:cubicBezTo>
                  <a:cubicBezTo>
                    <a:pt x="2947529" y="11836"/>
                    <a:pt x="3166830" y="27104"/>
                    <a:pt x="3299146" y="0"/>
                  </a:cubicBezTo>
                  <a:cubicBezTo>
                    <a:pt x="3431462" y="-27104"/>
                    <a:pt x="3907605" y="-9808"/>
                    <a:pt x="4081417" y="0"/>
                  </a:cubicBezTo>
                  <a:cubicBezTo>
                    <a:pt x="4255229" y="9808"/>
                    <a:pt x="4659805" y="-7691"/>
                    <a:pt x="4863689" y="0"/>
                  </a:cubicBezTo>
                  <a:cubicBezTo>
                    <a:pt x="5067573" y="7691"/>
                    <a:pt x="5461819" y="7483"/>
                    <a:pt x="5747996" y="0"/>
                  </a:cubicBezTo>
                  <a:cubicBezTo>
                    <a:pt x="6034173" y="-7483"/>
                    <a:pt x="6225574" y="5037"/>
                    <a:pt x="6428232" y="0"/>
                  </a:cubicBezTo>
                  <a:cubicBezTo>
                    <a:pt x="6630890" y="-5037"/>
                    <a:pt x="6660498" y="773"/>
                    <a:pt x="6802362" y="0"/>
                  </a:cubicBezTo>
                  <a:cubicBezTo>
                    <a:pt x="6944226" y="-773"/>
                    <a:pt x="7206776" y="7728"/>
                    <a:pt x="7584634" y="0"/>
                  </a:cubicBezTo>
                  <a:cubicBezTo>
                    <a:pt x="7962492" y="-7728"/>
                    <a:pt x="7928071" y="14329"/>
                    <a:pt x="8162834" y="0"/>
                  </a:cubicBezTo>
                  <a:cubicBezTo>
                    <a:pt x="8397597" y="-14329"/>
                    <a:pt x="8521625" y="-624"/>
                    <a:pt x="8741035" y="0"/>
                  </a:cubicBezTo>
                  <a:cubicBezTo>
                    <a:pt x="8960445" y="624"/>
                    <a:pt x="8946089" y="856"/>
                    <a:pt x="9115165" y="0"/>
                  </a:cubicBezTo>
                  <a:cubicBezTo>
                    <a:pt x="9284241" y="-856"/>
                    <a:pt x="9675432" y="36074"/>
                    <a:pt x="10203543" y="0"/>
                  </a:cubicBezTo>
                  <a:cubicBezTo>
                    <a:pt x="10222409" y="205440"/>
                    <a:pt x="10224838" y="603021"/>
                    <a:pt x="10203543" y="762193"/>
                  </a:cubicBezTo>
                  <a:cubicBezTo>
                    <a:pt x="10182248" y="921365"/>
                    <a:pt x="10226362" y="1141661"/>
                    <a:pt x="10203543" y="1477584"/>
                  </a:cubicBezTo>
                  <a:cubicBezTo>
                    <a:pt x="10180724" y="1813507"/>
                    <a:pt x="10229455" y="1877253"/>
                    <a:pt x="10203543" y="2239777"/>
                  </a:cubicBezTo>
                  <a:cubicBezTo>
                    <a:pt x="10177631" y="2602301"/>
                    <a:pt x="10193228" y="2700036"/>
                    <a:pt x="10203543" y="2908367"/>
                  </a:cubicBezTo>
                  <a:cubicBezTo>
                    <a:pt x="10213859" y="3116698"/>
                    <a:pt x="10172705" y="3345391"/>
                    <a:pt x="10203543" y="3623759"/>
                  </a:cubicBezTo>
                  <a:cubicBezTo>
                    <a:pt x="10234381" y="3902127"/>
                    <a:pt x="10225019" y="4258971"/>
                    <a:pt x="10203543" y="4680131"/>
                  </a:cubicBezTo>
                  <a:cubicBezTo>
                    <a:pt x="9807189" y="4716968"/>
                    <a:pt x="9593788" y="4696755"/>
                    <a:pt x="9319236" y="4680131"/>
                  </a:cubicBezTo>
                  <a:cubicBezTo>
                    <a:pt x="9044684" y="4663507"/>
                    <a:pt x="8942381" y="4661345"/>
                    <a:pt x="8639000" y="4680131"/>
                  </a:cubicBezTo>
                  <a:cubicBezTo>
                    <a:pt x="8335619" y="4698917"/>
                    <a:pt x="8301130" y="4699735"/>
                    <a:pt x="8162834" y="4680131"/>
                  </a:cubicBezTo>
                  <a:cubicBezTo>
                    <a:pt x="8024538" y="4660527"/>
                    <a:pt x="7755153" y="4662406"/>
                    <a:pt x="7482598" y="4680131"/>
                  </a:cubicBezTo>
                  <a:cubicBezTo>
                    <a:pt x="7210043" y="4697856"/>
                    <a:pt x="7278962" y="4672864"/>
                    <a:pt x="7108468" y="4680131"/>
                  </a:cubicBezTo>
                  <a:cubicBezTo>
                    <a:pt x="6937974" y="4687399"/>
                    <a:pt x="6651526" y="4687157"/>
                    <a:pt x="6326197" y="4680131"/>
                  </a:cubicBezTo>
                  <a:cubicBezTo>
                    <a:pt x="6000868" y="4673105"/>
                    <a:pt x="5810631" y="4707345"/>
                    <a:pt x="5645960" y="4680131"/>
                  </a:cubicBezTo>
                  <a:cubicBezTo>
                    <a:pt x="5481289" y="4652917"/>
                    <a:pt x="4999834" y="4687925"/>
                    <a:pt x="4761653" y="4680131"/>
                  </a:cubicBezTo>
                  <a:cubicBezTo>
                    <a:pt x="4523472" y="4672337"/>
                    <a:pt x="4283037" y="4708691"/>
                    <a:pt x="4081417" y="4680131"/>
                  </a:cubicBezTo>
                  <a:cubicBezTo>
                    <a:pt x="3879797" y="4651571"/>
                    <a:pt x="3623263" y="4651924"/>
                    <a:pt x="3401181" y="4680131"/>
                  </a:cubicBezTo>
                  <a:cubicBezTo>
                    <a:pt x="3179099" y="4708338"/>
                    <a:pt x="2887494" y="4713678"/>
                    <a:pt x="2618909" y="4680131"/>
                  </a:cubicBezTo>
                  <a:cubicBezTo>
                    <a:pt x="2350324" y="4646584"/>
                    <a:pt x="2278829" y="4657186"/>
                    <a:pt x="2142744" y="4680131"/>
                  </a:cubicBezTo>
                  <a:cubicBezTo>
                    <a:pt x="2006660" y="4703076"/>
                    <a:pt x="1901956" y="4699401"/>
                    <a:pt x="1666579" y="4680131"/>
                  </a:cubicBezTo>
                  <a:cubicBezTo>
                    <a:pt x="1431202" y="4660861"/>
                    <a:pt x="1152229" y="4664691"/>
                    <a:pt x="884307" y="4680131"/>
                  </a:cubicBezTo>
                  <a:cubicBezTo>
                    <a:pt x="616385" y="4695571"/>
                    <a:pt x="404552" y="4667720"/>
                    <a:pt x="0" y="4680131"/>
                  </a:cubicBezTo>
                  <a:cubicBezTo>
                    <a:pt x="25895" y="4475640"/>
                    <a:pt x="-22825" y="4365946"/>
                    <a:pt x="0" y="4058342"/>
                  </a:cubicBezTo>
                  <a:cubicBezTo>
                    <a:pt x="22825" y="3750738"/>
                    <a:pt x="7787" y="3758279"/>
                    <a:pt x="0" y="3483355"/>
                  </a:cubicBezTo>
                  <a:cubicBezTo>
                    <a:pt x="-7787" y="3208431"/>
                    <a:pt x="-7098" y="3183680"/>
                    <a:pt x="0" y="2908367"/>
                  </a:cubicBezTo>
                  <a:cubicBezTo>
                    <a:pt x="7098" y="2633054"/>
                    <a:pt x="18802" y="2454967"/>
                    <a:pt x="0" y="2239777"/>
                  </a:cubicBezTo>
                  <a:cubicBezTo>
                    <a:pt x="-18802" y="2024587"/>
                    <a:pt x="21809" y="1823223"/>
                    <a:pt x="0" y="1571187"/>
                  </a:cubicBezTo>
                  <a:cubicBezTo>
                    <a:pt x="-21809" y="1319151"/>
                    <a:pt x="19328" y="1116367"/>
                    <a:pt x="0" y="996199"/>
                  </a:cubicBezTo>
                  <a:cubicBezTo>
                    <a:pt x="-19328" y="876031"/>
                    <a:pt x="-26748" y="4950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065679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8E5152-5638-29D0-B5DC-8BAFE80BE607}"/>
                </a:ext>
              </a:extLst>
            </p:cNvPr>
            <p:cNvSpPr txBox="1"/>
            <p:nvPr/>
          </p:nvSpPr>
          <p:spPr>
            <a:xfrm>
              <a:off x="2219863" y="2697983"/>
              <a:ext cx="7533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서버와 개별 클라이언트를 </a:t>
              </a:r>
              <a:r>
                <a:rPr lang="ko-KR" altLang="en-US" sz="32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연결</a:t>
              </a:r>
              <a:r>
                <a: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하는 함수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951F4B-997C-2EE9-9D61-3A8433478712}"/>
                </a:ext>
              </a:extLst>
            </p:cNvPr>
            <p:cNvSpPr txBox="1"/>
            <p:nvPr/>
          </p:nvSpPr>
          <p:spPr>
            <a:xfrm>
              <a:off x="2219864" y="4025811"/>
              <a:ext cx="75337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 편집</a:t>
              </a: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그리기와 같은 사용자의 작업을      </a:t>
              </a:r>
              <a:endPara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다른 사용자와 </a:t>
              </a:r>
              <a:r>
                <a:rPr lang="ko-KR" altLang="en-US" sz="32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동기화</a:t>
              </a:r>
              <a:r>
                <a: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하는 역할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18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F323A-5E51-401B-ED36-81A073F52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A91BAE-CB9F-A7A1-47A1-9DDA939A7512}"/>
              </a:ext>
            </a:extLst>
          </p:cNvPr>
          <p:cNvSpPr/>
          <p:nvPr/>
        </p:nvSpPr>
        <p:spPr>
          <a:xfrm>
            <a:off x="-1" y="821635"/>
            <a:ext cx="13279621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7D6C8-D05D-9420-0DB3-9A63924DB27E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724F-6A8D-47E9-0CC6-01B51CAACFF1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67E13F-802F-B084-392E-212C825843EF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E09C7-1704-0E88-B825-84A3D6B3E322}"/>
              </a:ext>
            </a:extLst>
          </p:cNvPr>
          <p:cNvSpPr txBox="1"/>
          <p:nvPr/>
        </p:nvSpPr>
        <p:spPr>
          <a:xfrm>
            <a:off x="154607" y="1083022"/>
            <a:ext cx="6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함수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서버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288B7-87B8-6CF9-6D75-19FE483CF6C1}"/>
              </a:ext>
            </a:extLst>
          </p:cNvPr>
          <p:cNvSpPr txBox="1"/>
          <p:nvPr/>
        </p:nvSpPr>
        <p:spPr>
          <a:xfrm>
            <a:off x="627890" y="1936961"/>
            <a:ext cx="517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broadcast(message, </a:t>
            </a:r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exclude_client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)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5F265-EB24-107A-0834-E4764595D4BE}"/>
              </a:ext>
            </a:extLst>
          </p:cNvPr>
          <p:cNvSpPr txBox="1"/>
          <p:nvPr/>
        </p:nvSpPr>
        <p:spPr>
          <a:xfrm>
            <a:off x="6803424" y="3237455"/>
            <a:ext cx="5185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서버와 다수의 클라이언트 간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통신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핵심 역할을 하는 함수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4810BCD-5637-CC6F-5CB8-EF472536C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53" y="2945127"/>
            <a:ext cx="5930833" cy="23046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67E3A-FC9C-439D-6D95-DF480DE2460D}"/>
              </a:ext>
            </a:extLst>
          </p:cNvPr>
          <p:cNvSpPr txBox="1"/>
          <p:nvPr/>
        </p:nvSpPr>
        <p:spPr>
          <a:xfrm>
            <a:off x="6803424" y="4283088"/>
            <a:ext cx="5185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동기화 기능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함수를 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동작</a:t>
            </a:r>
          </a:p>
        </p:txBody>
      </p:sp>
    </p:spTree>
    <p:extLst>
      <p:ext uri="{BB962C8B-B14F-4D97-AF65-F5344CB8AC3E}">
        <p14:creationId xmlns:p14="http://schemas.microsoft.com/office/powerpoint/2010/main" val="11545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6A578-B20A-8F06-BCB6-211A71911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272F95C-DC34-CF6A-BCD9-3170EFCA1C26}"/>
              </a:ext>
            </a:extLst>
          </p:cNvPr>
          <p:cNvSpPr/>
          <p:nvPr/>
        </p:nvSpPr>
        <p:spPr>
          <a:xfrm>
            <a:off x="-1" y="821635"/>
            <a:ext cx="13279621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865D9-97A9-0A6D-40CC-5643020768ED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69A78-1B1D-14BA-1CD0-843786BC5C29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276572-B20E-FCD6-CC38-0F8617405C4A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F936-4575-060C-CBE1-759994188566}"/>
              </a:ext>
            </a:extLst>
          </p:cNvPr>
          <p:cNvSpPr txBox="1"/>
          <p:nvPr/>
        </p:nvSpPr>
        <p:spPr>
          <a:xfrm>
            <a:off x="154606" y="1083022"/>
            <a:ext cx="5447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함수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클라이언트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CEEFA-607E-1FC1-0D3A-708768846B7A}"/>
              </a:ext>
            </a:extLst>
          </p:cNvPr>
          <p:cNvSpPr txBox="1"/>
          <p:nvPr/>
        </p:nvSpPr>
        <p:spPr>
          <a:xfrm>
            <a:off x="627889" y="1867852"/>
            <a:ext cx="530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send_large_message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(self, message)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6B6BC-BC61-6771-0C7D-917009DD5C38}"/>
              </a:ext>
            </a:extLst>
          </p:cNvPr>
          <p:cNvSpPr txBox="1"/>
          <p:nvPr/>
        </p:nvSpPr>
        <p:spPr>
          <a:xfrm>
            <a:off x="7184424" y="2806895"/>
            <a:ext cx="5185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서버 간에 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안정적으로 전송하기 위한 함수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39176ED-4E82-3954-18C3-4121D1364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610" y="2576517"/>
            <a:ext cx="13731388" cy="584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1DD67E-07EA-79FE-B716-3F2DBBA31833}"/>
              </a:ext>
            </a:extLst>
          </p:cNvPr>
          <p:cNvSpPr txBox="1"/>
          <p:nvPr/>
        </p:nvSpPr>
        <p:spPr>
          <a:xfrm>
            <a:off x="7184424" y="3638670"/>
            <a:ext cx="518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메시지의 크기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헤더에 포함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전송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C1C12-F34C-C282-D731-500FE307A921}"/>
              </a:ext>
            </a:extLst>
          </p:cNvPr>
          <p:cNvSpPr txBox="1"/>
          <p:nvPr/>
        </p:nvSpPr>
        <p:spPr>
          <a:xfrm>
            <a:off x="7184424" y="4192668"/>
            <a:ext cx="5185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수신 측에서 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메시지 크기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미리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 수 있도록 설계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7A60C-6E81-6EC3-9EEB-E9745D07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04" y="2939695"/>
            <a:ext cx="6481224" cy="192490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785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019B-7ED3-D1A9-910C-86DDEF26E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D2813CD-77CD-E532-52FA-4F6BBA2D2FFD}"/>
              </a:ext>
            </a:extLst>
          </p:cNvPr>
          <p:cNvSpPr/>
          <p:nvPr/>
        </p:nvSpPr>
        <p:spPr>
          <a:xfrm>
            <a:off x="-1" y="821635"/>
            <a:ext cx="13279621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3192E-5C85-3AE4-A792-196237F29F9A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AE524-F30D-9BD0-50E8-754F370DBE82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6C6292-4BBD-BE1D-D7C6-255940BC6480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BAA18-46F2-EC95-339B-515256F0A3B2}"/>
              </a:ext>
            </a:extLst>
          </p:cNvPr>
          <p:cNvSpPr txBox="1"/>
          <p:nvPr/>
        </p:nvSpPr>
        <p:spPr>
          <a:xfrm>
            <a:off x="154606" y="1083022"/>
            <a:ext cx="5447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함수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클라이언트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F0C9F-2043-4CAA-1582-00A4CBF113B6}"/>
              </a:ext>
            </a:extLst>
          </p:cNvPr>
          <p:cNvSpPr txBox="1"/>
          <p:nvPr/>
        </p:nvSpPr>
        <p:spPr>
          <a:xfrm>
            <a:off x="627889" y="1860569"/>
            <a:ext cx="530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reseive_data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(self)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바른고딕OTF" panose="020B0600000101010101" charset="-127"/>
              <a:ea typeface="나눔바른고딕OTF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AD6A48-3C86-A46B-09DB-97B803DA8036}"/>
              </a:ext>
            </a:extLst>
          </p:cNvPr>
          <p:cNvSpPr txBox="1"/>
          <p:nvPr/>
        </p:nvSpPr>
        <p:spPr>
          <a:xfrm>
            <a:off x="5936343" y="2992339"/>
            <a:ext cx="6444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 서버로부터 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</a:t>
            </a:r>
            <a:endParaRPr lang="en-US" altLang="ko-KR" sz="24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지속적으로 수신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수신된 데이터를 </a:t>
            </a:r>
            <a:endParaRPr lang="en-US" altLang="ko-KR" sz="24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함수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B077FA-3670-6C16-E7E1-9E784DE48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610" y="2576517"/>
            <a:ext cx="13731388" cy="584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8E20C33-3735-8403-3E46-71C205BC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53" y="2463243"/>
            <a:ext cx="4910709" cy="40728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A27940-3B79-B9A0-C63E-3D6C6984453B}"/>
              </a:ext>
            </a:extLst>
          </p:cNvPr>
          <p:cNvSpPr txBox="1"/>
          <p:nvPr/>
        </p:nvSpPr>
        <p:spPr>
          <a:xfrm>
            <a:off x="5936342" y="4878234"/>
            <a:ext cx="6444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동기화를 위해 서버가 </a:t>
            </a:r>
            <a:r>
              <a:rPr lang="ko-KR" altLang="en-US" sz="2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브로드캐스트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한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메시지를 </a:t>
            </a:r>
            <a:r>
              <a:rPr lang="ko-KR" altLang="en-US" sz="2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 처리</a:t>
            </a:r>
          </a:p>
        </p:txBody>
      </p:sp>
    </p:spTree>
    <p:extLst>
      <p:ext uri="{BB962C8B-B14F-4D97-AF65-F5344CB8AC3E}">
        <p14:creationId xmlns:p14="http://schemas.microsoft.com/office/powerpoint/2010/main" val="422089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517CC-3E6F-FBED-C8E0-389FDF0AA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컴퓨터 앞에 있는 사람">
            <a:extLst>
              <a:ext uri="{FF2B5EF4-FFF2-40B4-BE49-F238E27FC236}">
                <a16:creationId xmlns:a16="http://schemas.microsoft.com/office/drawing/2014/main" id="{38B4B762-D296-06EF-76E3-70090573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32"/>
          <a:stretch/>
        </p:blipFill>
        <p:spPr>
          <a:xfrm>
            <a:off x="2521349" y="0"/>
            <a:ext cx="9670652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AECA4E-C38C-65E5-B2F3-74FC9229062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C4C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6FE1F7-7DE1-B1FD-83DB-3AAB26C49BD2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706BEE4-368A-A3CF-2A1A-B524BD12207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1E4304-3362-377E-F91D-ECD470E3B80D}"/>
              </a:ext>
            </a:extLst>
          </p:cNvPr>
          <p:cNvSpPr txBox="1"/>
          <p:nvPr/>
        </p:nvSpPr>
        <p:spPr>
          <a:xfrm>
            <a:off x="904240" y="3092044"/>
            <a:ext cx="4056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sz="4400" spc="-3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결론 및 소감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E8AFF3-9892-19D9-556F-7383E4734A1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882504"/>
      </p:ext>
    </p:extLst>
  </p:cSld>
  <p:clrMapOvr>
    <a:masterClrMapping/>
  </p:clrMapOvr>
  <p:transition spd="slow" advClick="0" advTm="100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04C6A-28EF-B67A-7BCB-8C05352F8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CFCADD4-79D0-A7E7-6843-D3EC24C484D3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CCF2F-F163-D656-F83C-9AB58532C4D9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3AD39-82F1-6D9B-C63A-21AD89F6B199}"/>
              </a:ext>
            </a:extLst>
          </p:cNvPr>
          <p:cNvSpPr txBox="1"/>
          <p:nvPr/>
        </p:nvSpPr>
        <p:spPr>
          <a:xfrm>
            <a:off x="627890" y="241041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결론 및 소감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2C1213-C932-630A-1418-3F50E3A4A215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2E55D-D410-0215-6416-062B2A0684E9}"/>
              </a:ext>
            </a:extLst>
          </p:cNvPr>
          <p:cNvSpPr txBox="1"/>
          <p:nvPr/>
        </p:nvSpPr>
        <p:spPr>
          <a:xfrm>
            <a:off x="154608" y="1083022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프로젝트 성과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5B2FA-6167-A88E-5BC3-6F32F812B370}"/>
              </a:ext>
            </a:extLst>
          </p:cNvPr>
          <p:cNvSpPr txBox="1"/>
          <p:nvPr/>
        </p:nvSpPr>
        <p:spPr>
          <a:xfrm>
            <a:off x="1150404" y="1686584"/>
            <a:ext cx="25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협업 학습 환경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CA0D4-F683-EECE-F9FA-104F1C319282}"/>
              </a:ext>
            </a:extLst>
          </p:cNvPr>
          <p:cNvSpPr txBox="1"/>
          <p:nvPr/>
        </p:nvSpPr>
        <p:spPr>
          <a:xfrm>
            <a:off x="1150404" y="2740435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안정적인 </a:t>
            </a:r>
            <a:r>
              <a:rPr lang="en-US" altLang="ko-KR" b="1" dirty="0">
                <a:solidFill>
                  <a:srgbClr val="00206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TCP </a:t>
            </a:r>
            <a:r>
              <a:rPr lang="ko-KR" altLang="en-US" b="1" dirty="0">
                <a:solidFill>
                  <a:srgbClr val="00206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프로토콜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FE3B0-8C03-800A-E1B3-182E804AF526}"/>
              </a:ext>
            </a:extLst>
          </p:cNvPr>
          <p:cNvSpPr txBox="1"/>
          <p:nvPr/>
        </p:nvSpPr>
        <p:spPr>
          <a:xfrm>
            <a:off x="1150404" y="3863592"/>
            <a:ext cx="196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직관적인 </a:t>
            </a:r>
            <a:r>
              <a:rPr lang="en-US" altLang="ko-KR" b="1" dirty="0">
                <a:solidFill>
                  <a:srgbClr val="00206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GUI </a:t>
            </a:r>
            <a:r>
              <a:rPr lang="ko-KR" altLang="en-US" b="1" dirty="0">
                <a:solidFill>
                  <a:srgbClr val="00206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FCD47-2651-2207-448B-EA01460496EF}"/>
              </a:ext>
            </a:extLst>
          </p:cNvPr>
          <p:cNvSpPr txBox="1"/>
          <p:nvPr/>
        </p:nvSpPr>
        <p:spPr>
          <a:xfrm>
            <a:off x="1150404" y="4986750"/>
            <a:ext cx="32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시각적 학습 도구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FA26B-0585-BBD9-BDB0-CF97ED67E3C4}"/>
              </a:ext>
            </a:extLst>
          </p:cNvPr>
          <p:cNvSpPr txBox="1"/>
          <p:nvPr/>
        </p:nvSpPr>
        <p:spPr>
          <a:xfrm>
            <a:off x="1241661" y="2151220"/>
            <a:ext cx="1059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실시간으로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코드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그림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메시지</a:t>
            </a:r>
            <a:r>
              <a:rPr lang="ko-KR" altLang="en-US" b="1" dirty="0"/>
              <a:t>를 공유하며 협력 학습이 가능한 환경을 성공적으로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03A35-5972-0053-8B19-FC72A2A26BE6}"/>
              </a:ext>
            </a:extLst>
          </p:cNvPr>
          <p:cNvSpPr txBox="1"/>
          <p:nvPr/>
        </p:nvSpPr>
        <p:spPr>
          <a:xfrm>
            <a:off x="1241661" y="3274894"/>
            <a:ext cx="1059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</a:t>
            </a:r>
            <a:r>
              <a:rPr lang="en-US" altLang="ko-KR" b="1" dirty="0"/>
              <a:t>-</a:t>
            </a:r>
            <a:r>
              <a:rPr lang="ko-KR" altLang="en-US" b="1" dirty="0"/>
              <a:t>클라이언트 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TCP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프로토콜</a:t>
            </a:r>
            <a:r>
              <a:rPr lang="ko-KR" altLang="en-US" b="1" dirty="0"/>
              <a:t>을 안정적으로 구현하여 통신 신뢰성 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4AAD3-CC9F-5F8A-87F0-89352F84EEEA}"/>
              </a:ext>
            </a:extLst>
          </p:cNvPr>
          <p:cNvSpPr txBox="1"/>
          <p:nvPr/>
        </p:nvSpPr>
        <p:spPr>
          <a:xfrm>
            <a:off x="1241661" y="4398052"/>
            <a:ext cx="1059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 친화적이고 직관적인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GUI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설계</a:t>
            </a:r>
            <a:r>
              <a:rPr lang="ko-KR" altLang="en-US" b="1" dirty="0"/>
              <a:t>를 통해 편리한 사용 경험을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FFB19-3D71-C2F2-F948-D2C3D00A44DE}"/>
              </a:ext>
            </a:extLst>
          </p:cNvPr>
          <p:cNvSpPr txBox="1"/>
          <p:nvPr/>
        </p:nvSpPr>
        <p:spPr>
          <a:xfrm>
            <a:off x="1241661" y="5521210"/>
            <a:ext cx="932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그림판과 </a:t>
            </a: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</a:rPr>
              <a:t>형광펜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기능</a:t>
            </a:r>
            <a:r>
              <a:rPr lang="ko-KR" altLang="en-US" b="1" dirty="0"/>
              <a:t>을 활용한 시각적 설명 도구로 </a:t>
            </a:r>
            <a:r>
              <a:rPr lang="ko-KR" altLang="en-US" b="1" dirty="0" err="1"/>
              <a:t>원할한</a:t>
            </a:r>
            <a:r>
              <a:rPr lang="ko-KR" altLang="en-US" b="1" dirty="0"/>
              <a:t> 소통과 효과적인 학습 지원</a:t>
            </a:r>
          </a:p>
        </p:txBody>
      </p:sp>
      <p:pic>
        <p:nvPicPr>
          <p:cNvPr id="16" name="그래픽 15" descr="소셜 네트워크 단색으로 채워진">
            <a:extLst>
              <a:ext uri="{FF2B5EF4-FFF2-40B4-BE49-F238E27FC236}">
                <a16:creationId xmlns:a16="http://schemas.microsoft.com/office/drawing/2014/main" id="{6F7ED9ED-2E54-16B6-77C1-F1435A778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334" y="1332770"/>
            <a:ext cx="735886" cy="735886"/>
          </a:xfrm>
          <a:prstGeom prst="rect">
            <a:avLst/>
          </a:prstGeom>
        </p:spPr>
      </p:pic>
      <p:pic>
        <p:nvPicPr>
          <p:cNvPr id="18" name="그래픽 17" descr="이더넷 단색으로 채워진">
            <a:extLst>
              <a:ext uri="{FF2B5EF4-FFF2-40B4-BE49-F238E27FC236}">
                <a16:creationId xmlns:a16="http://schemas.microsoft.com/office/drawing/2014/main" id="{624455C7-4B5E-D978-9E86-3349CC539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7220" y="2506405"/>
            <a:ext cx="735886" cy="735886"/>
          </a:xfrm>
          <a:prstGeom prst="rect">
            <a:avLst/>
          </a:prstGeom>
        </p:spPr>
      </p:pic>
      <p:pic>
        <p:nvPicPr>
          <p:cNvPr id="20" name="그래픽 19" descr="UI UX 단색으로 채워진">
            <a:extLst>
              <a:ext uri="{FF2B5EF4-FFF2-40B4-BE49-F238E27FC236}">
                <a16:creationId xmlns:a16="http://schemas.microsoft.com/office/drawing/2014/main" id="{A36F5590-40EC-0093-8B8F-327135AC0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9250" y="3656054"/>
            <a:ext cx="597325" cy="597325"/>
          </a:xfrm>
          <a:prstGeom prst="rect">
            <a:avLst/>
          </a:prstGeom>
        </p:spPr>
      </p:pic>
      <p:pic>
        <p:nvPicPr>
          <p:cNvPr id="22" name="그래픽 21" descr="이미지 단색으로 채워진">
            <a:extLst>
              <a:ext uri="{FF2B5EF4-FFF2-40B4-BE49-F238E27FC236}">
                <a16:creationId xmlns:a16="http://schemas.microsoft.com/office/drawing/2014/main" id="{5DB3E4E6-00C6-A5F1-3BEA-0A347284F2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1331" y="4793576"/>
            <a:ext cx="600454" cy="6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7763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E2899-8B7C-C2CB-B74D-321B8DFE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0D47F3F-359E-515D-C4BA-1C1164C6F423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F3D7B-22B6-6845-68C1-66AAFE91C3AA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A1D4C-A698-1EC9-888D-6D98A6E0D688}"/>
              </a:ext>
            </a:extLst>
          </p:cNvPr>
          <p:cNvSpPr txBox="1"/>
          <p:nvPr/>
        </p:nvSpPr>
        <p:spPr>
          <a:xfrm>
            <a:off x="627890" y="241041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결론 및 소감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914F04-3BD4-DD91-455C-66AED498AB97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F96D-D2F6-1236-F5FC-D9FD326606B8}"/>
              </a:ext>
            </a:extLst>
          </p:cNvPr>
          <p:cNvSpPr txBox="1"/>
          <p:nvPr/>
        </p:nvSpPr>
        <p:spPr>
          <a:xfrm>
            <a:off x="154608" y="1083022"/>
            <a:ext cx="161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개선 사항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85269-48CA-3C3D-87F7-23441DEB55D0}"/>
              </a:ext>
            </a:extLst>
          </p:cNvPr>
          <p:cNvSpPr txBox="1"/>
          <p:nvPr/>
        </p:nvSpPr>
        <p:spPr>
          <a:xfrm>
            <a:off x="627890" y="1784232"/>
            <a:ext cx="258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C4C8A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그림판</a:t>
            </a:r>
            <a:r>
              <a:rPr lang="ko-KR" altLang="en-US" sz="2000" b="1" dirty="0">
                <a:solidFill>
                  <a:srgbClr val="0C4C8A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 기능 개선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15EA8-B503-4720-BFD5-E40C13D89E91}"/>
              </a:ext>
            </a:extLst>
          </p:cNvPr>
          <p:cNvSpPr txBox="1"/>
          <p:nvPr/>
        </p:nvSpPr>
        <p:spPr>
          <a:xfrm>
            <a:off x="627890" y="3187814"/>
            <a:ext cx="143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C4C8A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성능 최적화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ADCFC-EE23-BA11-C1F5-9BB796B8AA93}"/>
              </a:ext>
            </a:extLst>
          </p:cNvPr>
          <p:cNvSpPr txBox="1"/>
          <p:nvPr/>
        </p:nvSpPr>
        <p:spPr>
          <a:xfrm>
            <a:off x="630216" y="4689044"/>
            <a:ext cx="3851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C4C8A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코드강조</a:t>
            </a:r>
            <a:r>
              <a:rPr lang="ko-KR" altLang="en-US" sz="2000" b="1" dirty="0">
                <a:solidFill>
                  <a:srgbClr val="0C4C8A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 기능 보완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D6DC1-DF24-5E64-F6F1-3F6ABFE09E89}"/>
              </a:ext>
            </a:extLst>
          </p:cNvPr>
          <p:cNvSpPr txBox="1"/>
          <p:nvPr/>
        </p:nvSpPr>
        <p:spPr>
          <a:xfrm>
            <a:off x="931497" y="2370806"/>
            <a:ext cx="782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형광펜</a:t>
            </a:r>
            <a:r>
              <a:rPr lang="ko-KR" altLang="en-US" b="1" dirty="0"/>
              <a:t> 기능이 매끄럽지 않아 연속적인 사용에 문제가 있음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이를 최적화하여 더 자연스럽고 부드럽게 작동하도록 개선이 필요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81B44-DE0D-F96E-E0BE-86E8CC303CC5}"/>
              </a:ext>
            </a:extLst>
          </p:cNvPr>
          <p:cNvSpPr txBox="1"/>
          <p:nvPr/>
        </p:nvSpPr>
        <p:spPr>
          <a:xfrm>
            <a:off x="931497" y="3799324"/>
            <a:ext cx="757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다중 사용자가 접속할 경우 발생하는 성능 저하 문제를 방지하기 위해 네트워크 통신 및 데이터 처리 로직 최적화가 필요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1249A-749C-1406-2DD6-DF38009F6C29}"/>
              </a:ext>
            </a:extLst>
          </p:cNvPr>
          <p:cNvSpPr txBox="1"/>
          <p:nvPr/>
        </p:nvSpPr>
        <p:spPr>
          <a:xfrm>
            <a:off x="931497" y="5271324"/>
            <a:ext cx="749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 강조 기능이 단순 텍스트 배경 색상 변경에 그침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다양한 프로그램 언어와 문법을 지원하는 </a:t>
            </a:r>
            <a:r>
              <a:rPr lang="ko-KR" altLang="en-US" b="1" dirty="0" err="1"/>
              <a:t>하이라이팅</a:t>
            </a:r>
            <a:r>
              <a:rPr lang="ko-KR" altLang="en-US" b="1" dirty="0"/>
              <a:t> 기능 추가 필요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BEEF4C-61AC-8F22-D8FB-E01E22E87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866" y="1223282"/>
            <a:ext cx="1650007" cy="1856556"/>
          </a:xfrm>
          <a:prstGeom prst="rect">
            <a:avLst/>
          </a:prstGeom>
          <a:ln>
            <a:noFill/>
          </a:ln>
          <a:effectLst>
            <a:outerShdw blurRad="292100" dist="139700" dir="2700000" sx="93000" sy="93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8B4966-319E-B803-30D6-1A80E613C71A}"/>
              </a:ext>
            </a:extLst>
          </p:cNvPr>
          <p:cNvSpPr txBox="1"/>
          <p:nvPr/>
        </p:nvSpPr>
        <p:spPr>
          <a:xfrm>
            <a:off x="8441643" y="3153226"/>
            <a:ext cx="301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빠르게 그릴 시 선이 끊겨서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C1FB6E-B4EE-219D-79EF-9E80CF0756BD}"/>
              </a:ext>
            </a:extLst>
          </p:cNvPr>
          <p:cNvSpPr txBox="1"/>
          <p:nvPr/>
        </p:nvSpPr>
        <p:spPr>
          <a:xfrm>
            <a:off x="8542136" y="5698773"/>
            <a:ext cx="3072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처럼 언어와 문법별로 텍스트를 다른 색상으로 띄우는 개선 필요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B80D892-A637-EE27-0FC1-B9B6C6BB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866" y="3892067"/>
            <a:ext cx="2001853" cy="1659930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18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67A13-FEF0-C7CC-B602-C3F3BEB33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3DA8FE-2326-21ED-34AD-183E18AA7291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7B911-4B57-D484-656B-16A998EE891F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60F39-BC80-AD7C-5862-13248538A362}"/>
              </a:ext>
            </a:extLst>
          </p:cNvPr>
          <p:cNvSpPr txBox="1"/>
          <p:nvPr/>
        </p:nvSpPr>
        <p:spPr>
          <a:xfrm>
            <a:off x="627890" y="241041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결론 및 소감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770C59-3A52-95BF-D74D-635659F5A3D1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079FA-42DF-B442-8CAB-7F08A59B4208}"/>
              </a:ext>
            </a:extLst>
          </p:cNvPr>
          <p:cNvSpPr txBox="1"/>
          <p:nvPr/>
        </p:nvSpPr>
        <p:spPr>
          <a:xfrm>
            <a:off x="154607" y="1083022"/>
            <a:ext cx="5638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프로젝트를 진행하면서 소감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FD8B-B12F-7E58-C2D1-6BECE74C3F8E}"/>
              </a:ext>
            </a:extLst>
          </p:cNvPr>
          <p:cNvSpPr txBox="1"/>
          <p:nvPr/>
        </p:nvSpPr>
        <p:spPr>
          <a:xfrm>
            <a:off x="627890" y="1635774"/>
            <a:ext cx="2057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C4C8A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다양한 기술 경험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F5885-F575-6969-A71B-9828358E475B}"/>
              </a:ext>
            </a:extLst>
          </p:cNvPr>
          <p:cNvSpPr txBox="1"/>
          <p:nvPr/>
        </p:nvSpPr>
        <p:spPr>
          <a:xfrm>
            <a:off x="627890" y="3165804"/>
            <a:ext cx="175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C4C8A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문제 해결 경험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07C09-CDC4-F916-1E6C-96E89201AA1E}"/>
              </a:ext>
            </a:extLst>
          </p:cNvPr>
          <p:cNvSpPr txBox="1"/>
          <p:nvPr/>
        </p:nvSpPr>
        <p:spPr>
          <a:xfrm>
            <a:off x="627890" y="4905487"/>
            <a:ext cx="169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C4C8A"/>
                </a:solidFill>
                <a:latin typeface="나눔바른고딕OTF" panose="020B0600000101010101" charset="-127"/>
                <a:ea typeface="나눔바른고딕OTF" panose="020B0600000101010101" charset="-127"/>
              </a:rPr>
              <a:t>배운 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67286-1B65-94C6-137D-BCA76AB88BFF}"/>
              </a:ext>
            </a:extLst>
          </p:cNvPr>
          <p:cNvSpPr txBox="1"/>
          <p:nvPr/>
        </p:nvSpPr>
        <p:spPr>
          <a:xfrm>
            <a:off x="760253" y="2109606"/>
            <a:ext cx="714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소켓 프로그래밍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gui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데이터 동기화 등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컴퓨터 네트워크와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기술 분야를 아우르는 도전의 기회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였다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5F77E-67F5-8757-DB4A-E1E1BC7A94A2}"/>
              </a:ext>
            </a:extLst>
          </p:cNvPr>
          <p:cNvSpPr txBox="1"/>
          <p:nvPr/>
        </p:nvSpPr>
        <p:spPr>
          <a:xfrm>
            <a:off x="760253" y="2755451"/>
            <a:ext cx="894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접하는 기술이 많아 어려움도 있었지만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해결하며 성취감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느꼈다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FFE058-B855-1381-786A-0610FC9B84D8}"/>
              </a:ext>
            </a:extLst>
          </p:cNvPr>
          <p:cNvSpPr txBox="1"/>
          <p:nvPr/>
        </p:nvSpPr>
        <p:spPr>
          <a:xfrm>
            <a:off x="760254" y="3573466"/>
            <a:ext cx="1162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공유 기능 구현 중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긴 코드 전송 시 뒷부분이 잘려 출력되는 문제가 있었는데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    </a:t>
            </a: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시행 착오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겪으면서 이를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하며 개발자로서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한층 성장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1F29E-F261-8CCA-4787-972E2BE16B31}"/>
              </a:ext>
            </a:extLst>
          </p:cNvPr>
          <p:cNvSpPr txBox="1"/>
          <p:nvPr/>
        </p:nvSpPr>
        <p:spPr>
          <a:xfrm>
            <a:off x="627890" y="5403657"/>
            <a:ext cx="8819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전반적인 계획과 제한된 시간 내 목표 달성 과정에서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체계적인 계획수립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 해결 능력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키울 수 있었다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기술적으로 한 단계 성장할 수 있었고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결과물뿐만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아니라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과정에서 얻은 배움과 성장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값진 경험으로 느껴졌다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4456C0-D676-D95D-A723-EE047E8E3634}"/>
              </a:ext>
            </a:extLst>
          </p:cNvPr>
          <p:cNvSpPr txBox="1"/>
          <p:nvPr/>
        </p:nvSpPr>
        <p:spPr>
          <a:xfrm>
            <a:off x="760253" y="4227349"/>
            <a:ext cx="6801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그림판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실시간으로 작동하게끔 개선하는 과정에서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구조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더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깊이 이해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하게 되었다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래픽 16" descr="흡기 방식 단색으로 채워진">
            <a:extLst>
              <a:ext uri="{FF2B5EF4-FFF2-40B4-BE49-F238E27FC236}">
                <a16:creationId xmlns:a16="http://schemas.microsoft.com/office/drawing/2014/main" id="{F13C6C8D-BC7B-8B88-AD95-62A5115C6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3961" y="2755451"/>
            <a:ext cx="4333655" cy="43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F373F-C617-E6B6-68F0-1DC5ECE80318}"/>
              </a:ext>
            </a:extLst>
          </p:cNvPr>
          <p:cNvSpPr txBox="1"/>
          <p:nvPr/>
        </p:nvSpPr>
        <p:spPr>
          <a:xfrm>
            <a:off x="3054096" y="2669378"/>
            <a:ext cx="6083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latin typeface="나눔고딕 ExtraBold" panose="020B0600000101010101" charset="-127"/>
                <a:ea typeface="나눔고딕 ExtraBold" panose="020B0600000101010101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1077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94000">
                <a:srgbClr val="0C4C8A"/>
              </a:gs>
              <a:gs pos="100000">
                <a:srgbClr val="0C4C8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04240" y="3092044"/>
            <a:ext cx="4056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 </a:t>
            </a:r>
            <a:r>
              <a:rPr lang="ko-KR" altLang="en-US" sz="4400" spc="-3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개요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p:transition spd="slow" advClick="0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890" y="241041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개요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0DF09-ED93-4D57-758A-31DE75CF3076}"/>
              </a:ext>
            </a:extLst>
          </p:cNvPr>
          <p:cNvSpPr txBox="1"/>
          <p:nvPr/>
        </p:nvSpPr>
        <p:spPr>
          <a:xfrm>
            <a:off x="154608" y="1083022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주제 선정이유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8B1EA-98E9-CB99-0B48-767DDD8E0602}"/>
              </a:ext>
            </a:extLst>
          </p:cNvPr>
          <p:cNvSpPr txBox="1"/>
          <p:nvPr/>
        </p:nvSpPr>
        <p:spPr>
          <a:xfrm>
            <a:off x="627890" y="1787929"/>
            <a:ext cx="2359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D18B0-2DBD-564A-7388-54F029368804}"/>
              </a:ext>
            </a:extLst>
          </p:cNvPr>
          <p:cNvSpPr txBox="1"/>
          <p:nvPr/>
        </p:nvSpPr>
        <p:spPr>
          <a:xfrm>
            <a:off x="1032929" y="2291816"/>
            <a:ext cx="8339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온라인 알고리즘 스터디의 한계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 해결 과정을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설명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하거나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주고 받는데 어려움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자료구조와 알고리즘을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시각적으로 설명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 어려워 학습 효율 저하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FE43B-B4DA-2A8B-E8A3-7B115FAC24CA}"/>
              </a:ext>
            </a:extLst>
          </p:cNvPr>
          <p:cNvSpPr txBox="1"/>
          <p:nvPr/>
        </p:nvSpPr>
        <p:spPr>
          <a:xfrm>
            <a:off x="627890" y="3346037"/>
            <a:ext cx="2359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9D86F-ECB1-1BF5-C368-2196EB797ED1}"/>
              </a:ext>
            </a:extLst>
          </p:cNvPr>
          <p:cNvSpPr txBox="1"/>
          <p:nvPr/>
        </p:nvSpPr>
        <p:spPr>
          <a:xfrm>
            <a:off x="1032928" y="3873496"/>
            <a:ext cx="833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메시지를 공유하며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효과적인 협력 학습 환경 제공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상호작용을 강화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학습 효율성을 높이기 위함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443C9-E71F-9C7B-47BE-7BBFEF895E49}"/>
              </a:ext>
            </a:extLst>
          </p:cNvPr>
          <p:cNvSpPr txBox="1"/>
          <p:nvPr/>
        </p:nvSpPr>
        <p:spPr>
          <a:xfrm>
            <a:off x="760253" y="5055405"/>
            <a:ext cx="1101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기존 학습 방식의 한계를 극복한 학습 경험을 제공하기 위해 해당 주제로 선정</a:t>
            </a:r>
            <a:r>
              <a:rPr lang="en-US" altLang="ko-KR" sz="2800" b="1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!</a:t>
            </a:r>
            <a:endParaRPr lang="ko-KR" altLang="en-US" sz="2800" b="1" dirty="0">
              <a:solidFill>
                <a:srgbClr val="0070C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7" name="그래픽 16" descr="말풍선 2개">
            <a:extLst>
              <a:ext uri="{FF2B5EF4-FFF2-40B4-BE49-F238E27FC236}">
                <a16:creationId xmlns:a16="http://schemas.microsoft.com/office/drawing/2014/main" id="{FBBC06CF-677F-37BC-64B0-E9497F6EE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2558" y="887614"/>
            <a:ext cx="2628899" cy="2628899"/>
          </a:xfrm>
          <a:prstGeom prst="rect">
            <a:avLst/>
          </a:prstGeom>
        </p:spPr>
      </p:pic>
      <p:pic>
        <p:nvPicPr>
          <p:cNvPr id="19" name="그래픽 18" descr="남성 프로그래머 단색으로 채워진">
            <a:extLst>
              <a:ext uri="{FF2B5EF4-FFF2-40B4-BE49-F238E27FC236}">
                <a16:creationId xmlns:a16="http://schemas.microsoft.com/office/drawing/2014/main" id="{63B886B0-ECB5-41FB-22D0-25881B405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1585" y="2288001"/>
            <a:ext cx="1328380" cy="1328380"/>
          </a:xfrm>
          <a:prstGeom prst="rect">
            <a:avLst/>
          </a:prstGeom>
        </p:spPr>
      </p:pic>
      <p:pic>
        <p:nvPicPr>
          <p:cNvPr id="21" name="그래픽 20" descr="여성 프로그래머 단색으로 채워진">
            <a:extLst>
              <a:ext uri="{FF2B5EF4-FFF2-40B4-BE49-F238E27FC236}">
                <a16:creationId xmlns:a16="http://schemas.microsoft.com/office/drawing/2014/main" id="{38A3A0C6-AC6C-10AC-BA59-D81A743B0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8881" y="2551508"/>
            <a:ext cx="1328380" cy="13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158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972D-FAA4-58D3-637B-88FA99384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39557F-D66E-3FC6-0C82-B2185AD75C34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D1095-F277-8047-D161-5990F2F86E36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146B2-C1C0-F6AB-790F-14F114049411}"/>
              </a:ext>
            </a:extLst>
          </p:cNvPr>
          <p:cNvSpPr txBox="1"/>
          <p:nvPr/>
        </p:nvSpPr>
        <p:spPr>
          <a:xfrm>
            <a:off x="627890" y="241041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87E25F-663B-D2D2-A6AB-3C18CCE31A39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08831C-AF1A-5DFC-5165-FB653B2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90" y="2062644"/>
            <a:ext cx="1552799" cy="1552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62516E-1164-77C8-BABB-BCCEEAE6786E}"/>
              </a:ext>
            </a:extLst>
          </p:cNvPr>
          <p:cNvSpPr txBox="1"/>
          <p:nvPr/>
        </p:nvSpPr>
        <p:spPr>
          <a:xfrm>
            <a:off x="406630" y="1655909"/>
            <a:ext cx="2161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1150F-A9C4-3D34-07F1-6CDCAD0F5109}"/>
              </a:ext>
            </a:extLst>
          </p:cNvPr>
          <p:cNvSpPr txBox="1"/>
          <p:nvPr/>
        </p:nvSpPr>
        <p:spPr>
          <a:xfrm>
            <a:off x="2960915" y="2050984"/>
            <a:ext cx="6633028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0" marR="0" indent="0" algn="just" fontAlgn="base" latinLnBrk="1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kern="0" spc="0" dirty="0">
                <a:solidFill>
                  <a:schemeClr val="accent1">
                    <a:lumMod val="7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socket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소켓 통신 설정 및 관리</a:t>
            </a:r>
          </a:p>
          <a:p>
            <a:pPr marL="254000" marR="0" indent="0" algn="just" fontAlgn="base" latinLnBrk="1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kern="0" spc="0" dirty="0" err="1">
                <a:solidFill>
                  <a:schemeClr val="accent1">
                    <a:lumMod val="7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tkinter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GUI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</a:p>
          <a:p>
            <a:pPr marL="254000" marR="0" indent="0" algn="just" fontAlgn="base" latinLnBrk="1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kern="0" spc="0" dirty="0">
                <a:solidFill>
                  <a:schemeClr val="accent1">
                    <a:lumMod val="7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threading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통신과 사용자 인터페이스의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멀티스레딩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  <a:p>
            <a:pPr marL="254000" marR="0" indent="0" algn="just" fontAlgn="base" latinLnBrk="1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600" b="1" kern="0" spc="0" dirty="0">
                <a:solidFill>
                  <a:schemeClr val="accent1">
                    <a:lumMod val="7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time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활성 상태를 추적하여 네트워크 연결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2CC184-193F-8770-82B6-ABDD2F508183}"/>
              </a:ext>
            </a:extLst>
          </p:cNvPr>
          <p:cNvSpPr txBox="1"/>
          <p:nvPr/>
        </p:nvSpPr>
        <p:spPr>
          <a:xfrm>
            <a:off x="545526" y="4000578"/>
            <a:ext cx="134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D5B31-4AD6-22F4-8F42-B67D8202BEB4}"/>
              </a:ext>
            </a:extLst>
          </p:cNvPr>
          <p:cNvSpPr txBox="1"/>
          <p:nvPr/>
        </p:nvSpPr>
        <p:spPr>
          <a:xfrm>
            <a:off x="545526" y="6110448"/>
            <a:ext cx="237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Visual Studio Code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DF9A6-4595-64FE-8CC2-D796AF65CF64}"/>
              </a:ext>
            </a:extLst>
          </p:cNvPr>
          <p:cNvSpPr txBox="1"/>
          <p:nvPr/>
        </p:nvSpPr>
        <p:spPr>
          <a:xfrm>
            <a:off x="1150753" y="4368782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824464-B12D-5650-8FB0-34D2C5C16192}"/>
              </a:ext>
            </a:extLst>
          </p:cNvPr>
          <p:cNvSpPr txBox="1"/>
          <p:nvPr/>
        </p:nvSpPr>
        <p:spPr>
          <a:xfrm>
            <a:off x="3911171" y="6131433"/>
            <a:ext cx="134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Miniconda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B7C05-E0AF-982F-52C7-D043B936E89A}"/>
              </a:ext>
            </a:extLst>
          </p:cNvPr>
          <p:cNvSpPr txBox="1"/>
          <p:nvPr/>
        </p:nvSpPr>
        <p:spPr>
          <a:xfrm>
            <a:off x="3809196" y="4368782"/>
            <a:ext cx="155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가상환경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0BE305-A7E6-E18C-02EE-EA9382542CF3}"/>
              </a:ext>
            </a:extLst>
          </p:cNvPr>
          <p:cNvSpPr txBox="1"/>
          <p:nvPr/>
        </p:nvSpPr>
        <p:spPr>
          <a:xfrm>
            <a:off x="154608" y="1083022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3D1193-6DDE-F427-28A6-5BB104E3BBB4}"/>
              </a:ext>
            </a:extLst>
          </p:cNvPr>
          <p:cNvSpPr txBox="1"/>
          <p:nvPr/>
        </p:nvSpPr>
        <p:spPr>
          <a:xfrm>
            <a:off x="722117" y="3487912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21CE1-4691-825D-7524-655CD3971C4E}"/>
              </a:ext>
            </a:extLst>
          </p:cNvPr>
          <p:cNvSpPr txBox="1"/>
          <p:nvPr/>
        </p:nvSpPr>
        <p:spPr>
          <a:xfrm>
            <a:off x="3065691" y="1655909"/>
            <a:ext cx="2161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사용된 라이브러리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C46890-E639-6821-BD0D-5146B714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13" y="4717129"/>
            <a:ext cx="1349829" cy="13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@anaconda">
            <a:extLst>
              <a:ext uri="{FF2B5EF4-FFF2-40B4-BE49-F238E27FC236}">
                <a16:creationId xmlns:a16="http://schemas.microsoft.com/office/drawing/2014/main" id="{8C67946C-4562-D099-3D4B-39FFFEF76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72" y="4781604"/>
            <a:ext cx="1349829" cy="13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9BEFE0-0D26-85A5-7362-817560D4653F}"/>
              </a:ext>
            </a:extLst>
          </p:cNvPr>
          <p:cNvSpPr txBox="1"/>
          <p:nvPr/>
        </p:nvSpPr>
        <p:spPr>
          <a:xfrm>
            <a:off x="7164185" y="6130069"/>
            <a:ext cx="51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72857F-1EC7-7E3D-117A-AF72C456F4A4}"/>
              </a:ext>
            </a:extLst>
          </p:cNvPr>
          <p:cNvSpPr txBox="1"/>
          <p:nvPr/>
        </p:nvSpPr>
        <p:spPr>
          <a:xfrm>
            <a:off x="9573071" y="6110448"/>
            <a:ext cx="97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ED8705-5BFA-6B12-644C-22BBC3ED347E}"/>
              </a:ext>
            </a:extLst>
          </p:cNvPr>
          <p:cNvSpPr txBox="1"/>
          <p:nvPr/>
        </p:nvSpPr>
        <p:spPr>
          <a:xfrm>
            <a:off x="6807145" y="4000578"/>
            <a:ext cx="1349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관리</a:t>
            </a:r>
          </a:p>
        </p:txBody>
      </p:sp>
      <p:pic>
        <p:nvPicPr>
          <p:cNvPr id="1034" name="Picture 10" descr="git, 래, 로고 아이콘">
            <a:extLst>
              <a:ext uri="{FF2B5EF4-FFF2-40B4-BE49-F238E27FC236}">
                <a16:creationId xmlns:a16="http://schemas.microsoft.com/office/drawing/2014/main" id="{070EC759-EEED-2228-E396-4AC03379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46" y="4781605"/>
            <a:ext cx="1349828" cy="134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ost-thumbnail">
            <a:extLst>
              <a:ext uri="{FF2B5EF4-FFF2-40B4-BE49-F238E27FC236}">
                <a16:creationId xmlns:a16="http://schemas.microsoft.com/office/drawing/2014/main" id="{A178D090-00DC-54B7-0290-F116511CA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748" y="4738114"/>
            <a:ext cx="2230818" cy="13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07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6AC7-E63C-8B48-4C06-E395E1A5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66A9CD0-14E7-5250-C54E-6A2CF8213066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0D3A3-F971-5A0D-23A0-862BB6E73364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4EF1C-5F45-D1C2-BE35-A4DC105F385A}"/>
              </a:ext>
            </a:extLst>
          </p:cNvPr>
          <p:cNvSpPr txBox="1"/>
          <p:nvPr/>
        </p:nvSpPr>
        <p:spPr>
          <a:xfrm>
            <a:off x="627890" y="241041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332BFC-A880-8567-33F0-A6AE2A7952FA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4C82E-31AC-6882-1A38-E060F5CCEE8A}"/>
              </a:ext>
            </a:extLst>
          </p:cNvPr>
          <p:cNvSpPr txBox="1"/>
          <p:nvPr/>
        </p:nvSpPr>
        <p:spPr>
          <a:xfrm>
            <a:off x="154608" y="1083022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제한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4C4A4-05D8-13D2-D12F-C78FFE973AA4}"/>
              </a:ext>
            </a:extLst>
          </p:cNvPr>
          <p:cNvSpPr txBox="1"/>
          <p:nvPr/>
        </p:nvSpPr>
        <p:spPr>
          <a:xfrm>
            <a:off x="627890" y="1628622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학습 부족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895E7-CC37-4930-38A8-057580AD15E4}"/>
              </a:ext>
            </a:extLst>
          </p:cNvPr>
          <p:cNvSpPr txBox="1"/>
          <p:nvPr/>
        </p:nvSpPr>
        <p:spPr>
          <a:xfrm>
            <a:off x="627890" y="2936115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환경의 가변성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4486A-64D7-4F9D-ED65-0D25C8E94C33}"/>
              </a:ext>
            </a:extLst>
          </p:cNvPr>
          <p:cNvSpPr txBox="1"/>
          <p:nvPr/>
        </p:nvSpPr>
        <p:spPr>
          <a:xfrm>
            <a:off x="627890" y="3939561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GUI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라이브러리의 한계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32B0F-DF1D-8EB1-6EF0-AD9EAD6DD61B}"/>
              </a:ext>
            </a:extLst>
          </p:cNvPr>
          <p:cNvSpPr txBox="1"/>
          <p:nvPr/>
        </p:nvSpPr>
        <p:spPr>
          <a:xfrm>
            <a:off x="627890" y="5038914"/>
            <a:ext cx="174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시간적 제약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71131-A053-7CDF-32AD-C59C0410B94C}"/>
              </a:ext>
            </a:extLst>
          </p:cNvPr>
          <p:cNvSpPr txBox="1"/>
          <p:nvPr/>
        </p:nvSpPr>
        <p:spPr>
          <a:xfrm>
            <a:off x="1045508" y="2131236"/>
            <a:ext cx="892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파이썬의</a:t>
            </a:r>
            <a:r>
              <a:rPr lang="ko-KR" altLang="en-US" dirty="0"/>
              <a:t> 기초는 숙지했으나 </a:t>
            </a:r>
            <a:r>
              <a:rPr lang="en-US" altLang="ko-KR" b="1" dirty="0"/>
              <a:t>socket API</a:t>
            </a:r>
            <a:r>
              <a:rPr lang="ko-KR" altLang="en-US" dirty="0"/>
              <a:t>와 </a:t>
            </a:r>
            <a:r>
              <a:rPr lang="en-US" altLang="ko-KR" b="1" dirty="0" err="1"/>
              <a:t>Tkinter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사전 경험 부족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/>
              <a:t>Threading</a:t>
            </a:r>
            <a:r>
              <a:rPr lang="ko-KR" altLang="en-US" dirty="0"/>
              <a:t>과 같은 병렬 처리 기술을 처음 다루며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버그와 성능 문제</a:t>
            </a:r>
            <a:r>
              <a:rPr lang="ko-KR" altLang="en-US" dirty="0"/>
              <a:t>를 겪음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18D881-66B9-C4F2-0267-1D39EF4975EE}"/>
              </a:ext>
            </a:extLst>
          </p:cNvPr>
          <p:cNvSpPr txBox="1"/>
          <p:nvPr/>
        </p:nvSpPr>
        <p:spPr>
          <a:xfrm>
            <a:off x="1045508" y="3407255"/>
            <a:ext cx="941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로컬 환경에서는 원활히 작동했으나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실제 네트워크 환경</a:t>
            </a:r>
            <a:r>
              <a:rPr lang="ko-KR" altLang="en-US" dirty="0"/>
              <a:t>에서는 예상치 못한 문제 발생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587DE-7F74-D5E8-83E3-D0228741A084}"/>
              </a:ext>
            </a:extLst>
          </p:cNvPr>
          <p:cNvSpPr txBox="1"/>
          <p:nvPr/>
        </p:nvSpPr>
        <p:spPr>
          <a:xfrm>
            <a:off x="1045509" y="4371534"/>
            <a:ext cx="803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Tkinter</a:t>
            </a:r>
            <a:r>
              <a:rPr lang="ko-KR" altLang="en-US" dirty="0"/>
              <a:t>의 간단하고 직관적인 특성 덕분에 빠르게 학습 가능했으나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복잡한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UI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디자인과 디테일 구현에는 기능적 제약 </a:t>
            </a:r>
            <a:r>
              <a:rPr lang="ko-KR" altLang="en-US" dirty="0"/>
              <a:t>존재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BC786-41C9-8A8E-F680-53596FC8B895}"/>
              </a:ext>
            </a:extLst>
          </p:cNvPr>
          <p:cNvSpPr txBox="1"/>
          <p:nvPr/>
        </p:nvSpPr>
        <p:spPr>
          <a:xfrm>
            <a:off x="1045508" y="5464912"/>
            <a:ext cx="9415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개발 기간 약 </a:t>
            </a:r>
            <a:r>
              <a:rPr lang="en-US" altLang="ko-KR" dirty="0"/>
              <a:t>1</a:t>
            </a:r>
            <a:r>
              <a:rPr lang="ko-KR" altLang="en-US" dirty="0"/>
              <a:t>개월로 기본 기능 구현은 가능했으나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과목 병행으로 최적화와 추가 기능 개발에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시간적 제한</a:t>
            </a:r>
          </a:p>
        </p:txBody>
      </p:sp>
    </p:spTree>
    <p:extLst>
      <p:ext uri="{BB962C8B-B14F-4D97-AF65-F5344CB8AC3E}">
        <p14:creationId xmlns:p14="http://schemas.microsoft.com/office/powerpoint/2010/main" val="127555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C4C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185AE4-7E1A-3756-23BD-2B031E3B0AA3}"/>
              </a:ext>
            </a:extLst>
          </p:cNvPr>
          <p:cNvSpPr txBox="1"/>
          <p:nvPr/>
        </p:nvSpPr>
        <p:spPr>
          <a:xfrm>
            <a:off x="904240" y="3092044"/>
            <a:ext cx="4056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sz="4400" spc="-3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p:transition spd="slow" advClick="0" advTm="1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39B82-C2E3-0149-61F0-E9AF34A3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6BFBFF-14E9-54D3-F99A-B5F33A2BC34D}"/>
              </a:ext>
            </a:extLst>
          </p:cNvPr>
          <p:cNvSpPr/>
          <p:nvPr/>
        </p:nvSpPr>
        <p:spPr>
          <a:xfrm>
            <a:off x="0" y="821635"/>
            <a:ext cx="12192000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86B67-EED7-D6F1-AFBD-0D14F48A87D1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649AE-B6A7-CB7F-80A2-DCBE6C268AFB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93178A-1FBC-5F95-8EAB-7A737F121A88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C350F-D569-7238-AAAD-8AA506F5F041}"/>
              </a:ext>
            </a:extLst>
          </p:cNvPr>
          <p:cNvSpPr txBox="1"/>
          <p:nvPr/>
        </p:nvSpPr>
        <p:spPr>
          <a:xfrm>
            <a:off x="154608" y="1083022"/>
            <a:ext cx="294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기능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전체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4B1FBC93-2664-253B-7B0C-65C0BA15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22" y="1475779"/>
            <a:ext cx="6167755" cy="42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19F0BC-E38D-06F4-89A1-DA3BC4F98F28}"/>
              </a:ext>
            </a:extLst>
          </p:cNvPr>
          <p:cNvSpPr txBox="1"/>
          <p:nvPr/>
        </p:nvSpPr>
        <p:spPr>
          <a:xfrm>
            <a:off x="256599" y="2341598"/>
            <a:ext cx="1974797" cy="461665"/>
          </a:xfrm>
          <a:custGeom>
            <a:avLst/>
            <a:gdLst>
              <a:gd name="connsiteX0" fmla="*/ 0 w 1974797"/>
              <a:gd name="connsiteY0" fmla="*/ 0 h 461665"/>
              <a:gd name="connsiteX1" fmla="*/ 678014 w 1974797"/>
              <a:gd name="connsiteY1" fmla="*/ 0 h 461665"/>
              <a:gd name="connsiteX2" fmla="*/ 1296783 w 1974797"/>
              <a:gd name="connsiteY2" fmla="*/ 0 h 461665"/>
              <a:gd name="connsiteX3" fmla="*/ 1974797 w 1974797"/>
              <a:gd name="connsiteY3" fmla="*/ 0 h 461665"/>
              <a:gd name="connsiteX4" fmla="*/ 1974797 w 1974797"/>
              <a:gd name="connsiteY4" fmla="*/ 461665 h 461665"/>
              <a:gd name="connsiteX5" fmla="*/ 1296783 w 1974797"/>
              <a:gd name="connsiteY5" fmla="*/ 461665 h 461665"/>
              <a:gd name="connsiteX6" fmla="*/ 658266 w 1974797"/>
              <a:gd name="connsiteY6" fmla="*/ 461665 h 461665"/>
              <a:gd name="connsiteX7" fmla="*/ 0 w 1974797"/>
              <a:gd name="connsiteY7" fmla="*/ 461665 h 461665"/>
              <a:gd name="connsiteX8" fmla="*/ 0 w 1974797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4797" h="461665" extrusionOk="0">
                <a:moveTo>
                  <a:pt x="0" y="0"/>
                </a:moveTo>
                <a:cubicBezTo>
                  <a:pt x="198187" y="22057"/>
                  <a:pt x="398779" y="-9774"/>
                  <a:pt x="678014" y="0"/>
                </a:cubicBezTo>
                <a:cubicBezTo>
                  <a:pt x="957249" y="9774"/>
                  <a:pt x="1056645" y="11228"/>
                  <a:pt x="1296783" y="0"/>
                </a:cubicBezTo>
                <a:cubicBezTo>
                  <a:pt x="1536921" y="-11228"/>
                  <a:pt x="1647257" y="12891"/>
                  <a:pt x="1974797" y="0"/>
                </a:cubicBezTo>
                <a:cubicBezTo>
                  <a:pt x="1967414" y="125285"/>
                  <a:pt x="1963589" y="295031"/>
                  <a:pt x="1974797" y="461665"/>
                </a:cubicBezTo>
                <a:cubicBezTo>
                  <a:pt x="1830559" y="452234"/>
                  <a:pt x="1433389" y="490861"/>
                  <a:pt x="1296783" y="461665"/>
                </a:cubicBezTo>
                <a:cubicBezTo>
                  <a:pt x="1160177" y="432469"/>
                  <a:pt x="846949" y="487659"/>
                  <a:pt x="658266" y="461665"/>
                </a:cubicBezTo>
                <a:cubicBezTo>
                  <a:pt x="469583" y="435671"/>
                  <a:pt x="323722" y="438902"/>
                  <a:pt x="0" y="461665"/>
                </a:cubicBezTo>
                <a:cubicBezTo>
                  <a:pt x="5316" y="269800"/>
                  <a:pt x="-20492" y="112510"/>
                  <a:pt x="0" y="0"/>
                </a:cubicBezTo>
                <a:close/>
              </a:path>
            </a:pathLst>
          </a:custGeom>
          <a:noFill/>
          <a:ln w="38100" cmpd="sng">
            <a:solidFill>
              <a:srgbClr val="0070C0"/>
            </a:solidFill>
            <a:round/>
            <a:extLst>
              <a:ext uri="{C807C97D-BFC1-408E-A445-0C87EB9F89A2}">
                <ask:lineSketchStyleProps xmlns:ask="http://schemas.microsoft.com/office/drawing/2018/sketchyshapes" sd="24590289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공유창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3DDC8-6190-18FD-4906-A20EEF0A11BE}"/>
              </a:ext>
            </a:extLst>
          </p:cNvPr>
          <p:cNvSpPr txBox="1"/>
          <p:nvPr/>
        </p:nvSpPr>
        <p:spPr>
          <a:xfrm>
            <a:off x="627889" y="6109934"/>
            <a:ext cx="3191635" cy="461665"/>
          </a:xfrm>
          <a:custGeom>
            <a:avLst/>
            <a:gdLst>
              <a:gd name="connsiteX0" fmla="*/ 0 w 3191635"/>
              <a:gd name="connsiteY0" fmla="*/ 0 h 461665"/>
              <a:gd name="connsiteX1" fmla="*/ 574494 w 3191635"/>
              <a:gd name="connsiteY1" fmla="*/ 0 h 461665"/>
              <a:gd name="connsiteX2" fmla="*/ 1276654 w 3191635"/>
              <a:gd name="connsiteY2" fmla="*/ 0 h 461665"/>
              <a:gd name="connsiteX3" fmla="*/ 1914981 w 3191635"/>
              <a:gd name="connsiteY3" fmla="*/ 0 h 461665"/>
              <a:gd name="connsiteX4" fmla="*/ 2553308 w 3191635"/>
              <a:gd name="connsiteY4" fmla="*/ 0 h 461665"/>
              <a:gd name="connsiteX5" fmla="*/ 3191635 w 3191635"/>
              <a:gd name="connsiteY5" fmla="*/ 0 h 461665"/>
              <a:gd name="connsiteX6" fmla="*/ 3191635 w 3191635"/>
              <a:gd name="connsiteY6" fmla="*/ 461665 h 461665"/>
              <a:gd name="connsiteX7" fmla="*/ 2649057 w 3191635"/>
              <a:gd name="connsiteY7" fmla="*/ 461665 h 461665"/>
              <a:gd name="connsiteX8" fmla="*/ 2042646 w 3191635"/>
              <a:gd name="connsiteY8" fmla="*/ 461665 h 461665"/>
              <a:gd name="connsiteX9" fmla="*/ 1340487 w 3191635"/>
              <a:gd name="connsiteY9" fmla="*/ 461665 h 461665"/>
              <a:gd name="connsiteX10" fmla="*/ 765992 w 3191635"/>
              <a:gd name="connsiteY10" fmla="*/ 461665 h 461665"/>
              <a:gd name="connsiteX11" fmla="*/ 0 w 3191635"/>
              <a:gd name="connsiteY11" fmla="*/ 461665 h 461665"/>
              <a:gd name="connsiteX12" fmla="*/ 0 w 3191635"/>
              <a:gd name="connsiteY12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91635" h="461665" extrusionOk="0">
                <a:moveTo>
                  <a:pt x="0" y="0"/>
                </a:moveTo>
                <a:cubicBezTo>
                  <a:pt x="172262" y="-10394"/>
                  <a:pt x="356778" y="864"/>
                  <a:pt x="574494" y="0"/>
                </a:cubicBezTo>
                <a:cubicBezTo>
                  <a:pt x="792210" y="-864"/>
                  <a:pt x="1011609" y="-19846"/>
                  <a:pt x="1276654" y="0"/>
                </a:cubicBezTo>
                <a:cubicBezTo>
                  <a:pt x="1541699" y="19846"/>
                  <a:pt x="1621120" y="-9989"/>
                  <a:pt x="1914981" y="0"/>
                </a:cubicBezTo>
                <a:cubicBezTo>
                  <a:pt x="2208842" y="9989"/>
                  <a:pt x="2294900" y="24815"/>
                  <a:pt x="2553308" y="0"/>
                </a:cubicBezTo>
                <a:cubicBezTo>
                  <a:pt x="2811716" y="-24815"/>
                  <a:pt x="2942065" y="-27896"/>
                  <a:pt x="3191635" y="0"/>
                </a:cubicBezTo>
                <a:cubicBezTo>
                  <a:pt x="3177930" y="186639"/>
                  <a:pt x="3199057" y="251995"/>
                  <a:pt x="3191635" y="461665"/>
                </a:cubicBezTo>
                <a:cubicBezTo>
                  <a:pt x="2977191" y="438550"/>
                  <a:pt x="2849930" y="435491"/>
                  <a:pt x="2649057" y="461665"/>
                </a:cubicBezTo>
                <a:cubicBezTo>
                  <a:pt x="2448184" y="487839"/>
                  <a:pt x="2219003" y="462784"/>
                  <a:pt x="2042646" y="461665"/>
                </a:cubicBezTo>
                <a:cubicBezTo>
                  <a:pt x="1866289" y="460546"/>
                  <a:pt x="1492754" y="465927"/>
                  <a:pt x="1340487" y="461665"/>
                </a:cubicBezTo>
                <a:cubicBezTo>
                  <a:pt x="1188220" y="457403"/>
                  <a:pt x="1008837" y="471769"/>
                  <a:pt x="765992" y="461665"/>
                </a:cubicBezTo>
                <a:cubicBezTo>
                  <a:pt x="523147" y="451561"/>
                  <a:pt x="267745" y="425168"/>
                  <a:pt x="0" y="461665"/>
                </a:cubicBezTo>
                <a:cubicBezTo>
                  <a:pt x="12192" y="261711"/>
                  <a:pt x="-19721" y="188335"/>
                  <a:pt x="0" y="0"/>
                </a:cubicBezTo>
                <a:close/>
              </a:path>
            </a:pathLst>
          </a:custGeom>
          <a:noFill/>
          <a:ln w="38100" cmpd="sng">
            <a:solidFill>
              <a:srgbClr val="0070C0"/>
            </a:solidFill>
            <a:round/>
            <a:extLst>
              <a:ext uri="{C807C97D-BFC1-408E-A445-0C87EB9F89A2}">
                <ask:lineSketchStyleProps xmlns:ask="http://schemas.microsoft.com/office/drawing/2018/sketchyshapes" sd="111127548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그리기 도구 및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형광펜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E18CA-BE99-688A-249A-715045D62936}"/>
              </a:ext>
            </a:extLst>
          </p:cNvPr>
          <p:cNvSpPr txBox="1"/>
          <p:nvPr/>
        </p:nvSpPr>
        <p:spPr>
          <a:xfrm>
            <a:off x="9722477" y="6105566"/>
            <a:ext cx="1931360" cy="461665"/>
          </a:xfrm>
          <a:custGeom>
            <a:avLst/>
            <a:gdLst>
              <a:gd name="connsiteX0" fmla="*/ 0 w 1931360"/>
              <a:gd name="connsiteY0" fmla="*/ 0 h 461665"/>
              <a:gd name="connsiteX1" fmla="*/ 682414 w 1931360"/>
              <a:gd name="connsiteY1" fmla="*/ 0 h 461665"/>
              <a:gd name="connsiteX2" fmla="*/ 1268260 w 1931360"/>
              <a:gd name="connsiteY2" fmla="*/ 0 h 461665"/>
              <a:gd name="connsiteX3" fmla="*/ 1931360 w 1931360"/>
              <a:gd name="connsiteY3" fmla="*/ 0 h 461665"/>
              <a:gd name="connsiteX4" fmla="*/ 1931360 w 1931360"/>
              <a:gd name="connsiteY4" fmla="*/ 461665 h 461665"/>
              <a:gd name="connsiteX5" fmla="*/ 1248946 w 1931360"/>
              <a:gd name="connsiteY5" fmla="*/ 461665 h 461665"/>
              <a:gd name="connsiteX6" fmla="*/ 566532 w 1931360"/>
              <a:gd name="connsiteY6" fmla="*/ 461665 h 461665"/>
              <a:gd name="connsiteX7" fmla="*/ 0 w 1931360"/>
              <a:gd name="connsiteY7" fmla="*/ 461665 h 461665"/>
              <a:gd name="connsiteX8" fmla="*/ 0 w 1931360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360" h="461665" extrusionOk="0">
                <a:moveTo>
                  <a:pt x="0" y="0"/>
                </a:moveTo>
                <a:cubicBezTo>
                  <a:pt x="165736" y="11256"/>
                  <a:pt x="453848" y="27427"/>
                  <a:pt x="682414" y="0"/>
                </a:cubicBezTo>
                <a:cubicBezTo>
                  <a:pt x="910980" y="-27427"/>
                  <a:pt x="1110058" y="-13423"/>
                  <a:pt x="1268260" y="0"/>
                </a:cubicBezTo>
                <a:cubicBezTo>
                  <a:pt x="1426462" y="13423"/>
                  <a:pt x="1630324" y="-6380"/>
                  <a:pt x="1931360" y="0"/>
                </a:cubicBezTo>
                <a:cubicBezTo>
                  <a:pt x="1951095" y="129056"/>
                  <a:pt x="1916055" y="264935"/>
                  <a:pt x="1931360" y="461665"/>
                </a:cubicBezTo>
                <a:cubicBezTo>
                  <a:pt x="1727773" y="470203"/>
                  <a:pt x="1493366" y="435611"/>
                  <a:pt x="1248946" y="461665"/>
                </a:cubicBezTo>
                <a:cubicBezTo>
                  <a:pt x="1004526" y="487719"/>
                  <a:pt x="705515" y="437198"/>
                  <a:pt x="566532" y="461665"/>
                </a:cubicBezTo>
                <a:cubicBezTo>
                  <a:pt x="427549" y="486132"/>
                  <a:pt x="147360" y="458686"/>
                  <a:pt x="0" y="461665"/>
                </a:cubicBezTo>
                <a:cubicBezTo>
                  <a:pt x="-6801" y="256941"/>
                  <a:pt x="20620" y="220837"/>
                  <a:pt x="0" y="0"/>
                </a:cubicBezTo>
                <a:close/>
              </a:path>
            </a:pathLst>
          </a:custGeom>
          <a:noFill/>
          <a:ln w="38100" cmpd="sng">
            <a:solidFill>
              <a:srgbClr val="0070C0"/>
            </a:solidFill>
            <a:round/>
            <a:extLst>
              <a:ext uri="{C807C97D-BFC1-408E-A445-0C87EB9F89A2}">
                <ask:lineSketchStyleProps xmlns:ask="http://schemas.microsoft.com/office/drawing/2018/sketchyshapes" sd="5430992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입력창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FAD65-FEAC-1B66-DF7C-3F0D9CD66E41}"/>
              </a:ext>
            </a:extLst>
          </p:cNvPr>
          <p:cNvSpPr txBox="1"/>
          <p:nvPr/>
        </p:nvSpPr>
        <p:spPr>
          <a:xfrm>
            <a:off x="10004042" y="2318954"/>
            <a:ext cx="1931359" cy="461665"/>
          </a:xfrm>
          <a:custGeom>
            <a:avLst/>
            <a:gdLst>
              <a:gd name="connsiteX0" fmla="*/ 0 w 1931359"/>
              <a:gd name="connsiteY0" fmla="*/ 0 h 461665"/>
              <a:gd name="connsiteX1" fmla="*/ 624473 w 1931359"/>
              <a:gd name="connsiteY1" fmla="*/ 0 h 461665"/>
              <a:gd name="connsiteX2" fmla="*/ 1287573 w 1931359"/>
              <a:gd name="connsiteY2" fmla="*/ 0 h 461665"/>
              <a:gd name="connsiteX3" fmla="*/ 1931359 w 1931359"/>
              <a:gd name="connsiteY3" fmla="*/ 0 h 461665"/>
              <a:gd name="connsiteX4" fmla="*/ 1931359 w 1931359"/>
              <a:gd name="connsiteY4" fmla="*/ 461665 h 461665"/>
              <a:gd name="connsiteX5" fmla="*/ 1326200 w 1931359"/>
              <a:gd name="connsiteY5" fmla="*/ 461665 h 461665"/>
              <a:gd name="connsiteX6" fmla="*/ 643786 w 1931359"/>
              <a:gd name="connsiteY6" fmla="*/ 461665 h 461665"/>
              <a:gd name="connsiteX7" fmla="*/ 0 w 1931359"/>
              <a:gd name="connsiteY7" fmla="*/ 461665 h 461665"/>
              <a:gd name="connsiteX8" fmla="*/ 0 w 1931359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359" h="461665" extrusionOk="0">
                <a:moveTo>
                  <a:pt x="0" y="0"/>
                </a:moveTo>
                <a:cubicBezTo>
                  <a:pt x="231265" y="25904"/>
                  <a:pt x="487711" y="-10106"/>
                  <a:pt x="624473" y="0"/>
                </a:cubicBezTo>
                <a:cubicBezTo>
                  <a:pt x="761235" y="10106"/>
                  <a:pt x="956683" y="20865"/>
                  <a:pt x="1287573" y="0"/>
                </a:cubicBezTo>
                <a:cubicBezTo>
                  <a:pt x="1618463" y="-20865"/>
                  <a:pt x="1656497" y="20309"/>
                  <a:pt x="1931359" y="0"/>
                </a:cubicBezTo>
                <a:cubicBezTo>
                  <a:pt x="1909488" y="109832"/>
                  <a:pt x="1921622" y="311014"/>
                  <a:pt x="1931359" y="461665"/>
                </a:cubicBezTo>
                <a:cubicBezTo>
                  <a:pt x="1716763" y="449072"/>
                  <a:pt x="1514212" y="459495"/>
                  <a:pt x="1326200" y="461665"/>
                </a:cubicBezTo>
                <a:cubicBezTo>
                  <a:pt x="1138188" y="463835"/>
                  <a:pt x="958340" y="453360"/>
                  <a:pt x="643786" y="461665"/>
                </a:cubicBezTo>
                <a:cubicBezTo>
                  <a:pt x="329232" y="469970"/>
                  <a:pt x="286902" y="471563"/>
                  <a:pt x="0" y="461665"/>
                </a:cubicBezTo>
                <a:cubicBezTo>
                  <a:pt x="10771" y="264442"/>
                  <a:pt x="-10025" y="218233"/>
                  <a:pt x="0" y="0"/>
                </a:cubicBezTo>
                <a:close/>
              </a:path>
            </a:pathLst>
          </a:custGeom>
          <a:noFill/>
          <a:ln w="38100" cmpd="sng">
            <a:solidFill>
              <a:srgbClr val="0070C0"/>
            </a:solidFill>
            <a:round/>
            <a:extLst>
              <a:ext uri="{C807C97D-BFC1-408E-A445-0C87EB9F89A2}">
                <ask:lineSketchStyleProps xmlns:ask="http://schemas.microsoft.com/office/drawing/2018/sketchyshapes" sd="342889201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출력창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FF87F5-845C-65A4-09EC-9D09C4ADE6BD}"/>
              </a:ext>
            </a:extLst>
          </p:cNvPr>
          <p:cNvSpPr/>
          <p:nvPr/>
        </p:nvSpPr>
        <p:spPr>
          <a:xfrm>
            <a:off x="3012123" y="5570057"/>
            <a:ext cx="3903028" cy="232202"/>
          </a:xfrm>
          <a:custGeom>
            <a:avLst/>
            <a:gdLst>
              <a:gd name="connsiteX0" fmla="*/ 0 w 3903028"/>
              <a:gd name="connsiteY0" fmla="*/ 0 h 232202"/>
              <a:gd name="connsiteX1" fmla="*/ 572444 w 3903028"/>
              <a:gd name="connsiteY1" fmla="*/ 0 h 232202"/>
              <a:gd name="connsiteX2" fmla="*/ 1222949 w 3903028"/>
              <a:gd name="connsiteY2" fmla="*/ 0 h 232202"/>
              <a:gd name="connsiteX3" fmla="*/ 1834423 w 3903028"/>
              <a:gd name="connsiteY3" fmla="*/ 0 h 232202"/>
              <a:gd name="connsiteX4" fmla="*/ 2445898 w 3903028"/>
              <a:gd name="connsiteY4" fmla="*/ 0 h 232202"/>
              <a:gd name="connsiteX5" fmla="*/ 3096402 w 3903028"/>
              <a:gd name="connsiteY5" fmla="*/ 0 h 232202"/>
              <a:gd name="connsiteX6" fmla="*/ 3903028 w 3903028"/>
              <a:gd name="connsiteY6" fmla="*/ 0 h 232202"/>
              <a:gd name="connsiteX7" fmla="*/ 3903028 w 3903028"/>
              <a:gd name="connsiteY7" fmla="*/ 232202 h 232202"/>
              <a:gd name="connsiteX8" fmla="*/ 3291554 w 3903028"/>
              <a:gd name="connsiteY8" fmla="*/ 232202 h 232202"/>
              <a:gd name="connsiteX9" fmla="*/ 2602019 w 3903028"/>
              <a:gd name="connsiteY9" fmla="*/ 232202 h 232202"/>
              <a:gd name="connsiteX10" fmla="*/ 1912484 w 3903028"/>
              <a:gd name="connsiteY10" fmla="*/ 232202 h 232202"/>
              <a:gd name="connsiteX11" fmla="*/ 1379070 w 3903028"/>
              <a:gd name="connsiteY11" fmla="*/ 232202 h 232202"/>
              <a:gd name="connsiteX12" fmla="*/ 728565 w 3903028"/>
              <a:gd name="connsiteY12" fmla="*/ 232202 h 232202"/>
              <a:gd name="connsiteX13" fmla="*/ 0 w 3903028"/>
              <a:gd name="connsiteY13" fmla="*/ 232202 h 232202"/>
              <a:gd name="connsiteX14" fmla="*/ 0 w 3903028"/>
              <a:gd name="connsiteY14" fmla="*/ 0 h 23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3028" h="232202" extrusionOk="0">
                <a:moveTo>
                  <a:pt x="0" y="0"/>
                </a:moveTo>
                <a:cubicBezTo>
                  <a:pt x="228409" y="16648"/>
                  <a:pt x="335540" y="25931"/>
                  <a:pt x="572444" y="0"/>
                </a:cubicBezTo>
                <a:cubicBezTo>
                  <a:pt x="809348" y="-25931"/>
                  <a:pt x="1067551" y="8791"/>
                  <a:pt x="1222949" y="0"/>
                </a:cubicBezTo>
                <a:cubicBezTo>
                  <a:pt x="1378347" y="-8791"/>
                  <a:pt x="1677369" y="22185"/>
                  <a:pt x="1834423" y="0"/>
                </a:cubicBezTo>
                <a:cubicBezTo>
                  <a:pt x="1991477" y="-22185"/>
                  <a:pt x="2320026" y="26749"/>
                  <a:pt x="2445898" y="0"/>
                </a:cubicBezTo>
                <a:cubicBezTo>
                  <a:pt x="2571770" y="-26749"/>
                  <a:pt x="2803313" y="11551"/>
                  <a:pt x="3096402" y="0"/>
                </a:cubicBezTo>
                <a:cubicBezTo>
                  <a:pt x="3389491" y="-11551"/>
                  <a:pt x="3531720" y="19777"/>
                  <a:pt x="3903028" y="0"/>
                </a:cubicBezTo>
                <a:cubicBezTo>
                  <a:pt x="3904104" y="88545"/>
                  <a:pt x="3896796" y="142205"/>
                  <a:pt x="3903028" y="232202"/>
                </a:cubicBezTo>
                <a:cubicBezTo>
                  <a:pt x="3615364" y="231188"/>
                  <a:pt x="3469549" y="208392"/>
                  <a:pt x="3291554" y="232202"/>
                </a:cubicBezTo>
                <a:cubicBezTo>
                  <a:pt x="3113559" y="256012"/>
                  <a:pt x="2809009" y="207582"/>
                  <a:pt x="2602019" y="232202"/>
                </a:cubicBezTo>
                <a:cubicBezTo>
                  <a:pt x="2395030" y="256822"/>
                  <a:pt x="2193533" y="262608"/>
                  <a:pt x="1912484" y="232202"/>
                </a:cubicBezTo>
                <a:cubicBezTo>
                  <a:pt x="1631435" y="201796"/>
                  <a:pt x="1496704" y="239570"/>
                  <a:pt x="1379070" y="232202"/>
                </a:cubicBezTo>
                <a:cubicBezTo>
                  <a:pt x="1261436" y="224834"/>
                  <a:pt x="874564" y="244057"/>
                  <a:pt x="728565" y="232202"/>
                </a:cubicBezTo>
                <a:cubicBezTo>
                  <a:pt x="582567" y="220347"/>
                  <a:pt x="336705" y="257343"/>
                  <a:pt x="0" y="232202"/>
                </a:cubicBezTo>
                <a:cubicBezTo>
                  <a:pt x="5358" y="132134"/>
                  <a:pt x="-5443" y="9328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050021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4F0AF1B6-1E09-D403-E113-58844FC7C109}"/>
              </a:ext>
            </a:extLst>
          </p:cNvPr>
          <p:cNvCxnSpPr>
            <a:cxnSpLocks/>
            <a:stCxn id="50" idx="2"/>
            <a:endCxn id="8" idx="1"/>
          </p:cNvCxnSpPr>
          <p:nvPr/>
        </p:nvCxnSpPr>
        <p:spPr>
          <a:xfrm rot="16200000" flipH="1">
            <a:off x="8833732" y="5447654"/>
            <a:ext cx="521626" cy="1255864"/>
          </a:xfrm>
          <a:prstGeom prst="curvedConnector2">
            <a:avLst/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963377-C2C0-5086-582D-E5CCA5AC7B6C}"/>
              </a:ext>
            </a:extLst>
          </p:cNvPr>
          <p:cNvSpPr/>
          <p:nvPr/>
        </p:nvSpPr>
        <p:spPr>
          <a:xfrm>
            <a:off x="3097845" y="1666875"/>
            <a:ext cx="4569779" cy="3729424"/>
          </a:xfrm>
          <a:custGeom>
            <a:avLst/>
            <a:gdLst>
              <a:gd name="connsiteX0" fmla="*/ 0 w 4569779"/>
              <a:gd name="connsiteY0" fmla="*/ 0 h 3729424"/>
              <a:gd name="connsiteX1" fmla="*/ 561430 w 4569779"/>
              <a:gd name="connsiteY1" fmla="*/ 0 h 3729424"/>
              <a:gd name="connsiteX2" fmla="*/ 1214256 w 4569779"/>
              <a:gd name="connsiteY2" fmla="*/ 0 h 3729424"/>
              <a:gd name="connsiteX3" fmla="*/ 1821383 w 4569779"/>
              <a:gd name="connsiteY3" fmla="*/ 0 h 3729424"/>
              <a:gd name="connsiteX4" fmla="*/ 2428511 w 4569779"/>
              <a:gd name="connsiteY4" fmla="*/ 0 h 3729424"/>
              <a:gd name="connsiteX5" fmla="*/ 3081337 w 4569779"/>
              <a:gd name="connsiteY5" fmla="*/ 0 h 3729424"/>
              <a:gd name="connsiteX6" fmla="*/ 3779860 w 4569779"/>
              <a:gd name="connsiteY6" fmla="*/ 0 h 3729424"/>
              <a:gd name="connsiteX7" fmla="*/ 4569779 w 4569779"/>
              <a:gd name="connsiteY7" fmla="*/ 0 h 3729424"/>
              <a:gd name="connsiteX8" fmla="*/ 4569779 w 4569779"/>
              <a:gd name="connsiteY8" fmla="*/ 696159 h 3729424"/>
              <a:gd name="connsiteX9" fmla="*/ 4569779 w 4569779"/>
              <a:gd name="connsiteY9" fmla="*/ 1205847 h 3729424"/>
              <a:gd name="connsiteX10" fmla="*/ 4569779 w 4569779"/>
              <a:gd name="connsiteY10" fmla="*/ 1752829 h 3729424"/>
              <a:gd name="connsiteX11" fmla="*/ 4569779 w 4569779"/>
              <a:gd name="connsiteY11" fmla="*/ 2299811 h 3729424"/>
              <a:gd name="connsiteX12" fmla="*/ 4569779 w 4569779"/>
              <a:gd name="connsiteY12" fmla="*/ 2884088 h 3729424"/>
              <a:gd name="connsiteX13" fmla="*/ 4569779 w 4569779"/>
              <a:gd name="connsiteY13" fmla="*/ 3729424 h 3729424"/>
              <a:gd name="connsiteX14" fmla="*/ 3871256 w 4569779"/>
              <a:gd name="connsiteY14" fmla="*/ 3729424 h 3729424"/>
              <a:gd name="connsiteX15" fmla="*/ 3172732 w 4569779"/>
              <a:gd name="connsiteY15" fmla="*/ 3729424 h 3729424"/>
              <a:gd name="connsiteX16" fmla="*/ 2657000 w 4569779"/>
              <a:gd name="connsiteY16" fmla="*/ 3729424 h 3729424"/>
              <a:gd name="connsiteX17" fmla="*/ 1958477 w 4569779"/>
              <a:gd name="connsiteY17" fmla="*/ 3729424 h 3729424"/>
              <a:gd name="connsiteX18" fmla="*/ 1259953 w 4569779"/>
              <a:gd name="connsiteY18" fmla="*/ 3729424 h 3729424"/>
              <a:gd name="connsiteX19" fmla="*/ 698523 w 4569779"/>
              <a:gd name="connsiteY19" fmla="*/ 3729424 h 3729424"/>
              <a:gd name="connsiteX20" fmla="*/ 0 w 4569779"/>
              <a:gd name="connsiteY20" fmla="*/ 3729424 h 3729424"/>
              <a:gd name="connsiteX21" fmla="*/ 0 w 4569779"/>
              <a:gd name="connsiteY21" fmla="*/ 3107853 h 3729424"/>
              <a:gd name="connsiteX22" fmla="*/ 0 w 4569779"/>
              <a:gd name="connsiteY22" fmla="*/ 2598165 h 3729424"/>
              <a:gd name="connsiteX23" fmla="*/ 0 w 4569779"/>
              <a:gd name="connsiteY23" fmla="*/ 2051183 h 3729424"/>
              <a:gd name="connsiteX24" fmla="*/ 0 w 4569779"/>
              <a:gd name="connsiteY24" fmla="*/ 1355024 h 3729424"/>
              <a:gd name="connsiteX25" fmla="*/ 0 w 4569779"/>
              <a:gd name="connsiteY25" fmla="*/ 808042 h 3729424"/>
              <a:gd name="connsiteX26" fmla="*/ 0 w 4569779"/>
              <a:gd name="connsiteY26" fmla="*/ 0 h 372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69779" h="3729424" extrusionOk="0">
                <a:moveTo>
                  <a:pt x="0" y="0"/>
                </a:moveTo>
                <a:cubicBezTo>
                  <a:pt x="137646" y="-24153"/>
                  <a:pt x="315538" y="5033"/>
                  <a:pt x="561430" y="0"/>
                </a:cubicBezTo>
                <a:cubicBezTo>
                  <a:pt x="807322" y="-5033"/>
                  <a:pt x="1045045" y="-6259"/>
                  <a:pt x="1214256" y="0"/>
                </a:cubicBezTo>
                <a:cubicBezTo>
                  <a:pt x="1383467" y="6259"/>
                  <a:pt x="1559157" y="-9613"/>
                  <a:pt x="1821383" y="0"/>
                </a:cubicBezTo>
                <a:cubicBezTo>
                  <a:pt x="2083609" y="9613"/>
                  <a:pt x="2221772" y="-2571"/>
                  <a:pt x="2428511" y="0"/>
                </a:cubicBezTo>
                <a:cubicBezTo>
                  <a:pt x="2635250" y="2571"/>
                  <a:pt x="2855283" y="-5730"/>
                  <a:pt x="3081337" y="0"/>
                </a:cubicBezTo>
                <a:cubicBezTo>
                  <a:pt x="3307391" y="5730"/>
                  <a:pt x="3574645" y="5810"/>
                  <a:pt x="3779860" y="0"/>
                </a:cubicBezTo>
                <a:cubicBezTo>
                  <a:pt x="3985075" y="-5810"/>
                  <a:pt x="4287919" y="332"/>
                  <a:pt x="4569779" y="0"/>
                </a:cubicBezTo>
                <a:cubicBezTo>
                  <a:pt x="4553729" y="190974"/>
                  <a:pt x="4571280" y="485212"/>
                  <a:pt x="4569779" y="696159"/>
                </a:cubicBezTo>
                <a:cubicBezTo>
                  <a:pt x="4568278" y="907106"/>
                  <a:pt x="4566618" y="1030310"/>
                  <a:pt x="4569779" y="1205847"/>
                </a:cubicBezTo>
                <a:cubicBezTo>
                  <a:pt x="4572940" y="1381384"/>
                  <a:pt x="4570535" y="1500664"/>
                  <a:pt x="4569779" y="1752829"/>
                </a:cubicBezTo>
                <a:cubicBezTo>
                  <a:pt x="4569023" y="2004994"/>
                  <a:pt x="4550835" y="2107285"/>
                  <a:pt x="4569779" y="2299811"/>
                </a:cubicBezTo>
                <a:cubicBezTo>
                  <a:pt x="4588723" y="2492337"/>
                  <a:pt x="4569706" y="2653395"/>
                  <a:pt x="4569779" y="2884088"/>
                </a:cubicBezTo>
                <a:cubicBezTo>
                  <a:pt x="4569852" y="3114781"/>
                  <a:pt x="4532822" y="3334877"/>
                  <a:pt x="4569779" y="3729424"/>
                </a:cubicBezTo>
                <a:cubicBezTo>
                  <a:pt x="4266061" y="3722925"/>
                  <a:pt x="4033740" y="3756089"/>
                  <a:pt x="3871256" y="3729424"/>
                </a:cubicBezTo>
                <a:cubicBezTo>
                  <a:pt x="3708772" y="3702759"/>
                  <a:pt x="3436899" y="3751817"/>
                  <a:pt x="3172732" y="3729424"/>
                </a:cubicBezTo>
                <a:cubicBezTo>
                  <a:pt x="2908565" y="3707031"/>
                  <a:pt x="2765363" y="3749598"/>
                  <a:pt x="2657000" y="3729424"/>
                </a:cubicBezTo>
                <a:cubicBezTo>
                  <a:pt x="2548637" y="3709250"/>
                  <a:pt x="2120509" y="3721523"/>
                  <a:pt x="1958477" y="3729424"/>
                </a:cubicBezTo>
                <a:cubicBezTo>
                  <a:pt x="1796445" y="3737325"/>
                  <a:pt x="1540729" y="3725314"/>
                  <a:pt x="1259953" y="3729424"/>
                </a:cubicBezTo>
                <a:cubicBezTo>
                  <a:pt x="979177" y="3733534"/>
                  <a:pt x="827075" y="3742621"/>
                  <a:pt x="698523" y="3729424"/>
                </a:cubicBezTo>
                <a:cubicBezTo>
                  <a:pt x="569971" y="3716228"/>
                  <a:pt x="220751" y="3705178"/>
                  <a:pt x="0" y="3729424"/>
                </a:cubicBezTo>
                <a:cubicBezTo>
                  <a:pt x="29458" y="3486082"/>
                  <a:pt x="11238" y="3235863"/>
                  <a:pt x="0" y="3107853"/>
                </a:cubicBezTo>
                <a:cubicBezTo>
                  <a:pt x="-11238" y="2979843"/>
                  <a:pt x="-9421" y="2794550"/>
                  <a:pt x="0" y="2598165"/>
                </a:cubicBezTo>
                <a:cubicBezTo>
                  <a:pt x="9421" y="2401780"/>
                  <a:pt x="16351" y="2196403"/>
                  <a:pt x="0" y="2051183"/>
                </a:cubicBezTo>
                <a:cubicBezTo>
                  <a:pt x="-16351" y="1905963"/>
                  <a:pt x="-27698" y="1563220"/>
                  <a:pt x="0" y="1355024"/>
                </a:cubicBezTo>
                <a:cubicBezTo>
                  <a:pt x="27698" y="1146828"/>
                  <a:pt x="-27219" y="986588"/>
                  <a:pt x="0" y="808042"/>
                </a:cubicBezTo>
                <a:cubicBezTo>
                  <a:pt x="27219" y="629496"/>
                  <a:pt x="-20356" y="3786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050021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6346AA-1158-EEC9-25DE-358804DBBDE7}"/>
              </a:ext>
            </a:extLst>
          </p:cNvPr>
          <p:cNvSpPr/>
          <p:nvPr/>
        </p:nvSpPr>
        <p:spPr>
          <a:xfrm>
            <a:off x="7753348" y="1666875"/>
            <a:ext cx="1426530" cy="3729424"/>
          </a:xfrm>
          <a:custGeom>
            <a:avLst/>
            <a:gdLst>
              <a:gd name="connsiteX0" fmla="*/ 0 w 1426530"/>
              <a:gd name="connsiteY0" fmla="*/ 0 h 3729424"/>
              <a:gd name="connsiteX1" fmla="*/ 446979 w 1426530"/>
              <a:gd name="connsiteY1" fmla="*/ 0 h 3729424"/>
              <a:gd name="connsiteX2" fmla="*/ 922489 w 1426530"/>
              <a:gd name="connsiteY2" fmla="*/ 0 h 3729424"/>
              <a:gd name="connsiteX3" fmla="*/ 1426530 w 1426530"/>
              <a:gd name="connsiteY3" fmla="*/ 0 h 3729424"/>
              <a:gd name="connsiteX4" fmla="*/ 1426530 w 1426530"/>
              <a:gd name="connsiteY4" fmla="*/ 584276 h 3729424"/>
              <a:gd name="connsiteX5" fmla="*/ 1426530 w 1426530"/>
              <a:gd name="connsiteY5" fmla="*/ 1205847 h 3729424"/>
              <a:gd name="connsiteX6" fmla="*/ 1426530 w 1426530"/>
              <a:gd name="connsiteY6" fmla="*/ 1752829 h 3729424"/>
              <a:gd name="connsiteX7" fmla="*/ 1426530 w 1426530"/>
              <a:gd name="connsiteY7" fmla="*/ 2374400 h 3729424"/>
              <a:gd name="connsiteX8" fmla="*/ 1426530 w 1426530"/>
              <a:gd name="connsiteY8" fmla="*/ 2958676 h 3729424"/>
              <a:gd name="connsiteX9" fmla="*/ 1426530 w 1426530"/>
              <a:gd name="connsiteY9" fmla="*/ 3729424 h 3729424"/>
              <a:gd name="connsiteX10" fmla="*/ 979551 w 1426530"/>
              <a:gd name="connsiteY10" fmla="*/ 3729424 h 3729424"/>
              <a:gd name="connsiteX11" fmla="*/ 546837 w 1426530"/>
              <a:gd name="connsiteY11" fmla="*/ 3729424 h 3729424"/>
              <a:gd name="connsiteX12" fmla="*/ 0 w 1426530"/>
              <a:gd name="connsiteY12" fmla="*/ 3729424 h 3729424"/>
              <a:gd name="connsiteX13" fmla="*/ 0 w 1426530"/>
              <a:gd name="connsiteY13" fmla="*/ 3182442 h 3729424"/>
              <a:gd name="connsiteX14" fmla="*/ 0 w 1426530"/>
              <a:gd name="connsiteY14" fmla="*/ 2486283 h 3729424"/>
              <a:gd name="connsiteX15" fmla="*/ 0 w 1426530"/>
              <a:gd name="connsiteY15" fmla="*/ 1976595 h 3729424"/>
              <a:gd name="connsiteX16" fmla="*/ 0 w 1426530"/>
              <a:gd name="connsiteY16" fmla="*/ 1392318 h 3729424"/>
              <a:gd name="connsiteX17" fmla="*/ 0 w 1426530"/>
              <a:gd name="connsiteY17" fmla="*/ 808042 h 3729424"/>
              <a:gd name="connsiteX18" fmla="*/ 0 w 1426530"/>
              <a:gd name="connsiteY18" fmla="*/ 0 h 372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26530" h="3729424" extrusionOk="0">
                <a:moveTo>
                  <a:pt x="0" y="0"/>
                </a:moveTo>
                <a:cubicBezTo>
                  <a:pt x="198316" y="9911"/>
                  <a:pt x="265320" y="-17533"/>
                  <a:pt x="446979" y="0"/>
                </a:cubicBezTo>
                <a:cubicBezTo>
                  <a:pt x="628638" y="17533"/>
                  <a:pt x="731393" y="-10043"/>
                  <a:pt x="922489" y="0"/>
                </a:cubicBezTo>
                <a:cubicBezTo>
                  <a:pt x="1113585" y="10043"/>
                  <a:pt x="1302216" y="23016"/>
                  <a:pt x="1426530" y="0"/>
                </a:cubicBezTo>
                <a:cubicBezTo>
                  <a:pt x="1400894" y="164169"/>
                  <a:pt x="1402008" y="369780"/>
                  <a:pt x="1426530" y="584276"/>
                </a:cubicBezTo>
                <a:cubicBezTo>
                  <a:pt x="1451052" y="798772"/>
                  <a:pt x="1424751" y="978219"/>
                  <a:pt x="1426530" y="1205847"/>
                </a:cubicBezTo>
                <a:cubicBezTo>
                  <a:pt x="1428309" y="1433475"/>
                  <a:pt x="1403034" y="1602129"/>
                  <a:pt x="1426530" y="1752829"/>
                </a:cubicBezTo>
                <a:cubicBezTo>
                  <a:pt x="1450026" y="1903529"/>
                  <a:pt x="1430645" y="2155269"/>
                  <a:pt x="1426530" y="2374400"/>
                </a:cubicBezTo>
                <a:cubicBezTo>
                  <a:pt x="1422415" y="2593531"/>
                  <a:pt x="1400787" y="2768702"/>
                  <a:pt x="1426530" y="2958676"/>
                </a:cubicBezTo>
                <a:cubicBezTo>
                  <a:pt x="1452273" y="3148650"/>
                  <a:pt x="1425611" y="3547792"/>
                  <a:pt x="1426530" y="3729424"/>
                </a:cubicBezTo>
                <a:cubicBezTo>
                  <a:pt x="1240584" y="3740864"/>
                  <a:pt x="1143285" y="3738604"/>
                  <a:pt x="979551" y="3729424"/>
                </a:cubicBezTo>
                <a:cubicBezTo>
                  <a:pt x="815817" y="3720244"/>
                  <a:pt x="633829" y="3733088"/>
                  <a:pt x="546837" y="3729424"/>
                </a:cubicBezTo>
                <a:cubicBezTo>
                  <a:pt x="459845" y="3725760"/>
                  <a:pt x="128594" y="3711411"/>
                  <a:pt x="0" y="3729424"/>
                </a:cubicBezTo>
                <a:cubicBezTo>
                  <a:pt x="4551" y="3544100"/>
                  <a:pt x="-5358" y="3428550"/>
                  <a:pt x="0" y="3182442"/>
                </a:cubicBezTo>
                <a:cubicBezTo>
                  <a:pt x="5358" y="2936334"/>
                  <a:pt x="-20848" y="2651436"/>
                  <a:pt x="0" y="2486283"/>
                </a:cubicBezTo>
                <a:cubicBezTo>
                  <a:pt x="20848" y="2321130"/>
                  <a:pt x="-16945" y="2087545"/>
                  <a:pt x="0" y="1976595"/>
                </a:cubicBezTo>
                <a:cubicBezTo>
                  <a:pt x="16945" y="1865645"/>
                  <a:pt x="15150" y="1655386"/>
                  <a:pt x="0" y="1392318"/>
                </a:cubicBezTo>
                <a:cubicBezTo>
                  <a:pt x="-15150" y="1129250"/>
                  <a:pt x="-19553" y="1043556"/>
                  <a:pt x="0" y="808042"/>
                </a:cubicBezTo>
                <a:cubicBezTo>
                  <a:pt x="19553" y="572528"/>
                  <a:pt x="16848" y="24738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050021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C3075ED-3938-77DB-3B98-B2F172B8AF2F}"/>
              </a:ext>
            </a:extLst>
          </p:cNvPr>
          <p:cNvSpPr/>
          <p:nvPr/>
        </p:nvSpPr>
        <p:spPr>
          <a:xfrm>
            <a:off x="7656996" y="5557543"/>
            <a:ext cx="1619234" cy="257230"/>
          </a:xfrm>
          <a:custGeom>
            <a:avLst/>
            <a:gdLst>
              <a:gd name="connsiteX0" fmla="*/ 0 w 1619234"/>
              <a:gd name="connsiteY0" fmla="*/ 0 h 257230"/>
              <a:gd name="connsiteX1" fmla="*/ 507360 w 1619234"/>
              <a:gd name="connsiteY1" fmla="*/ 0 h 257230"/>
              <a:gd name="connsiteX2" fmla="*/ 1047105 w 1619234"/>
              <a:gd name="connsiteY2" fmla="*/ 0 h 257230"/>
              <a:gd name="connsiteX3" fmla="*/ 1619234 w 1619234"/>
              <a:gd name="connsiteY3" fmla="*/ 0 h 257230"/>
              <a:gd name="connsiteX4" fmla="*/ 1619234 w 1619234"/>
              <a:gd name="connsiteY4" fmla="*/ 257230 h 257230"/>
              <a:gd name="connsiteX5" fmla="*/ 1079489 w 1619234"/>
              <a:gd name="connsiteY5" fmla="*/ 257230 h 257230"/>
              <a:gd name="connsiteX6" fmla="*/ 523552 w 1619234"/>
              <a:gd name="connsiteY6" fmla="*/ 257230 h 257230"/>
              <a:gd name="connsiteX7" fmla="*/ 0 w 1619234"/>
              <a:gd name="connsiteY7" fmla="*/ 257230 h 257230"/>
              <a:gd name="connsiteX8" fmla="*/ 0 w 1619234"/>
              <a:gd name="connsiteY8" fmla="*/ 0 h 25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9234" h="257230" extrusionOk="0">
                <a:moveTo>
                  <a:pt x="0" y="0"/>
                </a:moveTo>
                <a:cubicBezTo>
                  <a:pt x="199055" y="-22977"/>
                  <a:pt x="394887" y="4448"/>
                  <a:pt x="507360" y="0"/>
                </a:cubicBezTo>
                <a:cubicBezTo>
                  <a:pt x="619833" y="-4448"/>
                  <a:pt x="862051" y="-23612"/>
                  <a:pt x="1047105" y="0"/>
                </a:cubicBezTo>
                <a:cubicBezTo>
                  <a:pt x="1232160" y="23612"/>
                  <a:pt x="1438142" y="-8734"/>
                  <a:pt x="1619234" y="0"/>
                </a:cubicBezTo>
                <a:cubicBezTo>
                  <a:pt x="1626178" y="112674"/>
                  <a:pt x="1619575" y="147712"/>
                  <a:pt x="1619234" y="257230"/>
                </a:cubicBezTo>
                <a:cubicBezTo>
                  <a:pt x="1415988" y="243545"/>
                  <a:pt x="1335038" y="275732"/>
                  <a:pt x="1079489" y="257230"/>
                </a:cubicBezTo>
                <a:cubicBezTo>
                  <a:pt x="823940" y="238728"/>
                  <a:pt x="715603" y="258399"/>
                  <a:pt x="523552" y="257230"/>
                </a:cubicBezTo>
                <a:cubicBezTo>
                  <a:pt x="331501" y="256061"/>
                  <a:pt x="138047" y="244633"/>
                  <a:pt x="0" y="257230"/>
                </a:cubicBezTo>
                <a:cubicBezTo>
                  <a:pt x="6063" y="155366"/>
                  <a:pt x="12420" y="8223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050021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521F0B8C-8776-D4B9-12DC-E7AC5AFEF82D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2223707" y="5686158"/>
            <a:ext cx="787018" cy="423776"/>
          </a:xfrm>
          <a:prstGeom prst="curvedConnector2">
            <a:avLst/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구부러짐 57">
            <a:extLst>
              <a:ext uri="{FF2B5EF4-FFF2-40B4-BE49-F238E27FC236}">
                <a16:creationId xmlns:a16="http://schemas.microsoft.com/office/drawing/2014/main" id="{56C3E525-3CB2-2756-F628-98DC9BE74662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2231396" y="2572432"/>
            <a:ext cx="866448" cy="837965"/>
          </a:xfrm>
          <a:prstGeom prst="curvedConnector3">
            <a:avLst>
              <a:gd name="adj1" fmla="val 50000"/>
            </a:avLst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9FBFC529-8C49-E398-70F2-29C23B6A55CE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179877" y="2780619"/>
            <a:ext cx="1789845" cy="1296763"/>
          </a:xfrm>
          <a:prstGeom prst="curvedConnector2">
            <a:avLst/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9986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759E-972E-1B0E-55EB-A140BF623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F3CCB2-4D90-1DB8-1159-B6E47E63B4C4}"/>
              </a:ext>
            </a:extLst>
          </p:cNvPr>
          <p:cNvSpPr/>
          <p:nvPr/>
        </p:nvSpPr>
        <p:spPr>
          <a:xfrm>
            <a:off x="0" y="821635"/>
            <a:ext cx="14365928" cy="112644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111CC-E739-00A9-1B32-F72E0935C917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B4EC-E44B-9471-15F8-A7705942E59B}"/>
              </a:ext>
            </a:extLst>
          </p:cNvPr>
          <p:cNvSpPr txBox="1"/>
          <p:nvPr/>
        </p:nvSpPr>
        <p:spPr>
          <a:xfrm>
            <a:off x="627890" y="2410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결과물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D3CB9F-C3C9-42F2-73B8-98CD0CEA4F1D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BB7A8-1655-444F-BE9B-1FA5391C7710}"/>
              </a:ext>
            </a:extLst>
          </p:cNvPr>
          <p:cNvSpPr txBox="1"/>
          <p:nvPr/>
        </p:nvSpPr>
        <p:spPr>
          <a:xfrm>
            <a:off x="154608" y="1083022"/>
            <a:ext cx="331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주요 기능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채팅 기능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4F157-E51C-45B3-1801-6F2D904AAA91}"/>
              </a:ext>
            </a:extLst>
          </p:cNvPr>
          <p:cNvSpPr txBox="1"/>
          <p:nvPr/>
        </p:nvSpPr>
        <p:spPr>
          <a:xfrm>
            <a:off x="627890" y="1937175"/>
            <a:ext cx="230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참가자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07699-CA75-6AD4-F731-7B453FC68CED}"/>
              </a:ext>
            </a:extLst>
          </p:cNvPr>
          <p:cNvSpPr txBox="1"/>
          <p:nvPr/>
        </p:nvSpPr>
        <p:spPr>
          <a:xfrm>
            <a:off x="5758526" y="1937175"/>
            <a:ext cx="317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채팅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639C290-8519-6772-4205-7494128C2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61" y="13644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_x455388064">
            <a:extLst>
              <a:ext uri="{FF2B5EF4-FFF2-40B4-BE49-F238E27FC236}">
                <a16:creationId xmlns:a16="http://schemas.microsoft.com/office/drawing/2014/main" id="{4ECC160D-8A77-C6EA-FF92-236DFD50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7" r="33630" b="72630"/>
          <a:stretch>
            <a:fillRect/>
          </a:stretch>
        </p:blipFill>
        <p:spPr bwMode="auto">
          <a:xfrm>
            <a:off x="627890" y="2848785"/>
            <a:ext cx="2147887" cy="1392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57942216">
            <a:extLst>
              <a:ext uri="{FF2B5EF4-FFF2-40B4-BE49-F238E27FC236}">
                <a16:creationId xmlns:a16="http://schemas.microsoft.com/office/drawing/2014/main" id="{208D92AB-98EB-7DDC-B4FC-B448B44E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1" b="76323"/>
          <a:stretch>
            <a:fillRect/>
          </a:stretch>
        </p:blipFill>
        <p:spPr bwMode="auto">
          <a:xfrm>
            <a:off x="652393" y="4577658"/>
            <a:ext cx="2147887" cy="1485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E99A1BB5-BB85-229B-D921-38F8B743A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681" b="76896"/>
          <a:stretch>
            <a:fillRect/>
          </a:stretch>
        </p:blipFill>
        <p:spPr>
          <a:xfrm>
            <a:off x="6383698" y="3079462"/>
            <a:ext cx="2432323" cy="2150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5015AA-6B41-34A2-64A3-FEC4E3D4D664}"/>
              </a:ext>
            </a:extLst>
          </p:cNvPr>
          <p:cNvSpPr txBox="1"/>
          <p:nvPr/>
        </p:nvSpPr>
        <p:spPr>
          <a:xfrm>
            <a:off x="3263896" y="3263789"/>
            <a:ext cx="2355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실행 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닉네임 </a:t>
            </a:r>
            <a:r>
              <a:rPr lang="ko-KR" altLang="en-US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입력창</a:t>
            </a: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C69CAE-6E37-585E-2027-F86ED37FA0B1}"/>
              </a:ext>
            </a:extLst>
          </p:cNvPr>
          <p:cNvSpPr txBox="1"/>
          <p:nvPr/>
        </p:nvSpPr>
        <p:spPr>
          <a:xfrm>
            <a:off x="3263897" y="4992497"/>
            <a:ext cx="2355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채팅창에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여부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E8ECF-5EC9-CC7E-CE21-2D76E9618C4B}"/>
              </a:ext>
            </a:extLst>
          </p:cNvPr>
          <p:cNvSpPr txBox="1"/>
          <p:nvPr/>
        </p:nvSpPr>
        <p:spPr>
          <a:xfrm>
            <a:off x="9451284" y="3416112"/>
            <a:ext cx="2355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채팅 출력창에 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입력된 채팅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서버로부터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브로드 캐스트로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받아온 채팅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205377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1422</Words>
  <Application>Microsoft Office PowerPoint</Application>
  <PresentationFormat>와이드스크린</PresentationFormat>
  <Paragraphs>272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나눔고딕</vt:lpstr>
      <vt:lpstr>Arial</vt:lpstr>
      <vt:lpstr>맑은 고딕</vt:lpstr>
      <vt:lpstr>나눔고딕 ExtraBold</vt:lpstr>
      <vt:lpstr>나눔바른고딕OTF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이승훈</cp:lastModifiedBy>
  <cp:revision>17</cp:revision>
  <dcterms:created xsi:type="dcterms:W3CDTF">2016-12-29T12:06:27Z</dcterms:created>
  <dcterms:modified xsi:type="dcterms:W3CDTF">2025-02-08T05:48:16Z</dcterms:modified>
</cp:coreProperties>
</file>